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93" d="100"/>
          <a:sy n="93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00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8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51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903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318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460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405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868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427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724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54AA-4850-4D57-BECE-CD51C85E5928}" type="datetimeFigureOut">
              <a:rPr lang="de-AT" smtClean="0"/>
              <a:t>04.12.2019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382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915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8915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51587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>
            <a:spLocks/>
          </p:cNvSpPr>
          <p:nvPr/>
        </p:nvSpPr>
        <p:spPr>
          <a:xfrm>
            <a:off x="51587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1358900" y="1453209"/>
            <a:ext cx="284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Flächenformel für rechtwinkelige Dreiecke</a:t>
            </a:r>
            <a:endParaRPr lang="de-AT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 rot="10800000">
                <a:off x="1959419" y="3760524"/>
                <a:ext cx="1739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sub>
                      </m:sSub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0,5 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de-AT" sz="200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959419" y="3760524"/>
                <a:ext cx="1739900" cy="400110"/>
              </a:xfrm>
              <a:prstGeom prst="rect">
                <a:avLst/>
              </a:prstGeom>
              <a:blipFill>
                <a:blip r:embed="rId2"/>
                <a:stretch>
                  <a:fillRect t="-15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 rot="10800000">
                <a:off x="1857938" y="4296647"/>
                <a:ext cx="1942860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sub>
                      </m:sSub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AT" sz="200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857938" y="4296647"/>
                <a:ext cx="1942860" cy="6685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 rot="10800000">
                <a:off x="1921557" y="5101177"/>
                <a:ext cx="1815620" cy="674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sub>
                      </m:sSub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de-A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 sz="200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921557" y="5101177"/>
                <a:ext cx="1815620" cy="6746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Gleichschenkliges Dreieck 12"/>
          <p:cNvSpPr/>
          <p:nvPr/>
        </p:nvSpPr>
        <p:spPr>
          <a:xfrm rot="18284663">
            <a:off x="6363821" y="1521362"/>
            <a:ext cx="1369838" cy="1156357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5626340" y="1037711"/>
            <a:ext cx="284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Wo ist/sind die Kathete(n)?</a:t>
            </a:r>
            <a:endParaRPr lang="de-AT" sz="2000"/>
          </a:p>
        </p:txBody>
      </p:sp>
      <p:grpSp>
        <p:nvGrpSpPr>
          <p:cNvPr id="21" name="Gruppieren 20"/>
          <p:cNvGrpSpPr/>
          <p:nvPr/>
        </p:nvGrpSpPr>
        <p:grpSpPr>
          <a:xfrm rot="10800000">
            <a:off x="5701556" y="4160635"/>
            <a:ext cx="2792903" cy="1822828"/>
            <a:chOff x="5564744" y="3724678"/>
            <a:chExt cx="2792903" cy="1822828"/>
          </a:xfrm>
        </p:grpSpPr>
        <p:sp>
          <p:nvSpPr>
            <p:cNvPr id="15" name="Gleichschenkliges Dreieck 14"/>
            <p:cNvSpPr/>
            <p:nvPr/>
          </p:nvSpPr>
          <p:spPr>
            <a:xfrm rot="18284663">
              <a:off x="6262220" y="3831418"/>
              <a:ext cx="1369838" cy="1156357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Pfeil nach unten 17"/>
            <p:cNvSpPr/>
            <p:nvPr/>
          </p:nvSpPr>
          <p:spPr>
            <a:xfrm rot="13803817">
              <a:off x="5854019" y="4802870"/>
              <a:ext cx="455361" cy="1033911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e-AT" sz="1000" smtClean="0">
                  <a:solidFill>
                    <a:schemeClr val="tx1"/>
                  </a:solidFill>
                </a:rPr>
                <a:t>Katheten</a:t>
              </a:r>
              <a:endParaRPr lang="de-AT" sz="1000">
                <a:solidFill>
                  <a:schemeClr val="tx1"/>
                </a:solidFill>
              </a:endParaRPr>
            </a:p>
          </p:txBody>
        </p:sp>
        <p:sp>
          <p:nvSpPr>
            <p:cNvPr id="20" name="Pfeil nach unten 19"/>
            <p:cNvSpPr/>
            <p:nvPr/>
          </p:nvSpPr>
          <p:spPr>
            <a:xfrm rot="7949861">
              <a:off x="7613011" y="4631054"/>
              <a:ext cx="455361" cy="1033911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de-AT" sz="1000" smtClean="0">
                  <a:solidFill>
                    <a:schemeClr val="tx1"/>
                  </a:solidFill>
                </a:rPr>
                <a:t>Katheten</a:t>
              </a:r>
              <a:endParaRPr lang="de-AT" sz="100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4140482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smtClean="0"/>
              <a:t>1</a:t>
            </a:r>
            <a:endParaRPr lang="de-AT" sz="1000"/>
          </a:p>
        </p:txBody>
      </p:sp>
      <p:sp>
        <p:nvSpPr>
          <p:cNvPr id="17" name="Textfeld 16"/>
          <p:cNvSpPr txBox="1"/>
          <p:nvPr/>
        </p:nvSpPr>
        <p:spPr>
          <a:xfrm>
            <a:off x="8392887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smtClean="0"/>
              <a:t>2</a:t>
            </a:r>
            <a:endParaRPr lang="de-AT" sz="1000"/>
          </a:p>
        </p:txBody>
      </p:sp>
    </p:spTree>
    <p:extLst>
      <p:ext uri="{BB962C8B-B14F-4D97-AF65-F5344CB8AC3E}">
        <p14:creationId xmlns:p14="http://schemas.microsoft.com/office/powerpoint/2010/main" val="201417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915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8915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51587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>
            <a:spLocks/>
          </p:cNvSpPr>
          <p:nvPr/>
        </p:nvSpPr>
        <p:spPr>
          <a:xfrm>
            <a:off x="51587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1358900" y="1453209"/>
            <a:ext cx="284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Wie viele cm</a:t>
            </a:r>
            <a:r>
              <a:rPr lang="de-AT" sz="2000" baseline="30000" smtClean="0"/>
              <a:t>2</a:t>
            </a:r>
            <a:r>
              <a:rPr lang="de-AT" sz="2000" smtClean="0"/>
              <a:t> sind 1 m</a:t>
            </a:r>
            <a:r>
              <a:rPr lang="de-AT" sz="2000" baseline="30000" smtClean="0"/>
              <a:t>2</a:t>
            </a:r>
            <a:r>
              <a:rPr lang="de-AT" sz="2000" smtClean="0"/>
              <a:t>?</a:t>
            </a:r>
            <a:endParaRPr lang="de-AT" sz="2000"/>
          </a:p>
        </p:txBody>
      </p:sp>
      <p:sp>
        <p:nvSpPr>
          <p:cNvPr id="13" name="Gleichschenkliges Dreieck 12"/>
          <p:cNvSpPr/>
          <p:nvPr/>
        </p:nvSpPr>
        <p:spPr>
          <a:xfrm rot="18284663">
            <a:off x="6363821" y="1521362"/>
            <a:ext cx="1369838" cy="1156357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Textfeld 13"/>
          <p:cNvSpPr txBox="1"/>
          <p:nvPr/>
        </p:nvSpPr>
        <p:spPr>
          <a:xfrm>
            <a:off x="5626340" y="1037711"/>
            <a:ext cx="284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Wo ist/sind die Hypotenuse(n)?</a:t>
            </a:r>
            <a:endParaRPr lang="de-AT" sz="2000"/>
          </a:p>
        </p:txBody>
      </p:sp>
      <p:sp>
        <p:nvSpPr>
          <p:cNvPr id="16" name="Textfeld 15"/>
          <p:cNvSpPr txBox="1"/>
          <p:nvPr/>
        </p:nvSpPr>
        <p:spPr>
          <a:xfrm rot="10800000">
            <a:off x="1358900" y="4898434"/>
            <a:ext cx="284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10 000 cm</a:t>
            </a:r>
            <a:r>
              <a:rPr lang="de-AT" sz="2000" baseline="30000" smtClean="0"/>
              <a:t>2</a:t>
            </a:r>
            <a:r>
              <a:rPr lang="de-AT" sz="2000" smtClean="0"/>
              <a:t> = 1 m</a:t>
            </a:r>
            <a:r>
              <a:rPr lang="de-AT" sz="2000" baseline="30000" smtClean="0"/>
              <a:t>2</a:t>
            </a:r>
            <a:endParaRPr lang="de-AT" sz="2000" baseline="30000"/>
          </a:p>
        </p:txBody>
      </p:sp>
      <p:grpSp>
        <p:nvGrpSpPr>
          <p:cNvPr id="19" name="Gruppieren 18"/>
          <p:cNvGrpSpPr/>
          <p:nvPr/>
        </p:nvGrpSpPr>
        <p:grpSpPr>
          <a:xfrm rot="10800000">
            <a:off x="6384837" y="4213515"/>
            <a:ext cx="1657941" cy="1369838"/>
            <a:chOff x="5867376" y="3724678"/>
            <a:chExt cx="1657941" cy="1369838"/>
          </a:xfrm>
        </p:grpSpPr>
        <p:sp>
          <p:nvSpPr>
            <p:cNvPr id="22" name="Gleichschenkliges Dreieck 21"/>
            <p:cNvSpPr/>
            <p:nvPr/>
          </p:nvSpPr>
          <p:spPr>
            <a:xfrm rot="18284663">
              <a:off x="6262220" y="3831418"/>
              <a:ext cx="1369838" cy="1156357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4" name="Pfeil nach unten 23"/>
            <p:cNvSpPr/>
            <p:nvPr/>
          </p:nvSpPr>
          <p:spPr>
            <a:xfrm rot="18588680">
              <a:off x="6156651" y="3547006"/>
              <a:ext cx="455361" cy="1033911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e-AT" sz="1000" smtClean="0">
                  <a:solidFill>
                    <a:schemeClr val="tx1"/>
                  </a:solidFill>
                </a:rPr>
                <a:t>Hypotenuse</a:t>
              </a:r>
              <a:endParaRPr lang="de-AT" sz="1000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feld 14"/>
          <p:cNvSpPr txBox="1"/>
          <p:nvPr/>
        </p:nvSpPr>
        <p:spPr>
          <a:xfrm>
            <a:off x="4140482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smtClean="0"/>
              <a:t>3</a:t>
            </a:r>
            <a:endParaRPr lang="de-AT" sz="1000"/>
          </a:p>
        </p:txBody>
      </p:sp>
      <p:sp>
        <p:nvSpPr>
          <p:cNvPr id="17" name="Textfeld 16"/>
          <p:cNvSpPr txBox="1"/>
          <p:nvPr/>
        </p:nvSpPr>
        <p:spPr>
          <a:xfrm>
            <a:off x="8396826" y="789789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smtClean="0"/>
              <a:t>4</a:t>
            </a:r>
            <a:endParaRPr lang="de-AT" sz="1000"/>
          </a:p>
        </p:txBody>
      </p:sp>
    </p:spTree>
    <p:extLst>
      <p:ext uri="{BB962C8B-B14F-4D97-AF65-F5344CB8AC3E}">
        <p14:creationId xmlns:p14="http://schemas.microsoft.com/office/powerpoint/2010/main" val="42351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915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8915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51587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>
            <a:spLocks/>
          </p:cNvSpPr>
          <p:nvPr/>
        </p:nvSpPr>
        <p:spPr>
          <a:xfrm>
            <a:off x="51587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1359140" y="1207227"/>
            <a:ext cx="284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Wie groß sind die beiden Winkel beim Punkt C?</a:t>
            </a:r>
            <a:endParaRPr lang="de-AT" sz="2000"/>
          </a:p>
        </p:txBody>
      </p:sp>
      <p:sp>
        <p:nvSpPr>
          <p:cNvPr id="14" name="Textfeld 13"/>
          <p:cNvSpPr txBox="1"/>
          <p:nvPr/>
        </p:nvSpPr>
        <p:spPr>
          <a:xfrm>
            <a:off x="5626340" y="1037711"/>
            <a:ext cx="284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Wie groß ist die Winkelsumme beim Dreieck?</a:t>
            </a:r>
            <a:endParaRPr lang="de-AT" sz="2000"/>
          </a:p>
        </p:txBody>
      </p:sp>
      <p:sp>
        <p:nvSpPr>
          <p:cNvPr id="15" name="Gleichschenkliges Dreieck 14"/>
          <p:cNvSpPr/>
          <p:nvPr/>
        </p:nvSpPr>
        <p:spPr>
          <a:xfrm rot="8372612">
            <a:off x="2010516" y="2405720"/>
            <a:ext cx="1369838" cy="1156357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52" name="Gruppieren 51"/>
          <p:cNvGrpSpPr/>
          <p:nvPr/>
        </p:nvGrpSpPr>
        <p:grpSpPr>
          <a:xfrm rot="10800000">
            <a:off x="1441194" y="3787170"/>
            <a:ext cx="2654473" cy="2052903"/>
            <a:chOff x="1441194" y="3787170"/>
            <a:chExt cx="2654473" cy="2052903"/>
          </a:xfrm>
        </p:grpSpPr>
        <p:sp>
          <p:nvSpPr>
            <p:cNvPr id="36" name="Gleichschenkliges Dreieck 35"/>
            <p:cNvSpPr/>
            <p:nvPr/>
          </p:nvSpPr>
          <p:spPr>
            <a:xfrm rot="8372612">
              <a:off x="2092570" y="4400859"/>
              <a:ext cx="1369838" cy="1156357"/>
            </a:xfrm>
            <a:prstGeom prst="triangle">
              <a:avLst>
                <a:gd name="adj" fmla="val 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37" name="Gerader Verbinder 36"/>
            <p:cNvCxnSpPr>
              <a:stCxn id="36" idx="2"/>
              <a:endCxn id="36" idx="5"/>
            </p:cNvCxnSpPr>
            <p:nvPr/>
          </p:nvCxnSpPr>
          <p:spPr>
            <a:xfrm flipH="1">
              <a:off x="2777489" y="4094678"/>
              <a:ext cx="145992" cy="88435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Bogen 37"/>
            <p:cNvSpPr/>
            <p:nvPr/>
          </p:nvSpPr>
          <p:spPr>
            <a:xfrm>
              <a:off x="1865932" y="4071818"/>
              <a:ext cx="1815495" cy="1768255"/>
            </a:xfrm>
            <a:prstGeom prst="arc">
              <a:avLst>
                <a:gd name="adj1" fmla="val 10726294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3543928" y="4749541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B</a:t>
              </a:r>
              <a:endParaRPr lang="de-AT" sz="200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1441194" y="4823838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A</a:t>
              </a:r>
              <a:endParaRPr lang="de-AT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feld 41"/>
                <p:cNvSpPr txBox="1"/>
                <p:nvPr/>
              </p:nvSpPr>
              <p:spPr>
                <a:xfrm>
                  <a:off x="2095269" y="4707356"/>
                  <a:ext cx="19774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A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de-AT"/>
                </a:p>
              </p:txBody>
            </p:sp>
          </mc:Choice>
          <mc:Fallback xmlns="">
            <p:sp>
              <p:nvSpPr>
                <p:cNvPr id="42" name="Textfeld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5269" y="4707356"/>
                  <a:ext cx="197746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12121" r="-18182"/>
                  </a:stretch>
                </a:blipFill>
              </p:spPr>
              <p:txBody>
                <a:bodyPr/>
                <a:lstStyle/>
                <a:p>
                  <a:r>
                    <a:rPr lang="de-A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feld 42"/>
                <p:cNvSpPr txBox="1"/>
                <p:nvPr/>
              </p:nvSpPr>
              <p:spPr>
                <a:xfrm>
                  <a:off x="3243846" y="4690716"/>
                  <a:ext cx="1993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A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de-AT"/>
                </a:p>
              </p:txBody>
            </p:sp>
          </mc:Choice>
          <mc:Fallback xmlns="">
            <p:sp>
              <p:nvSpPr>
                <p:cNvPr id="43" name="Textfeld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3846" y="4690716"/>
                  <a:ext cx="19935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36364" t="-32609" r="-42424" b="-2174"/>
                  </a:stretch>
                </a:blipFill>
              </p:spPr>
              <p:txBody>
                <a:bodyPr/>
                <a:lstStyle/>
                <a:p>
                  <a:r>
                    <a:rPr lang="de-A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Textfeld 43"/>
            <p:cNvSpPr txBox="1"/>
            <p:nvPr/>
          </p:nvSpPr>
          <p:spPr>
            <a:xfrm>
              <a:off x="2497809" y="4929408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M</a:t>
              </a:r>
              <a:endParaRPr lang="de-AT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feld 44"/>
                <p:cNvSpPr txBox="1"/>
                <p:nvPr/>
              </p:nvSpPr>
              <p:spPr>
                <a:xfrm>
                  <a:off x="2678616" y="4222832"/>
                  <a:ext cx="19774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A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de-AT"/>
                </a:p>
              </p:txBody>
            </p:sp>
          </mc:Choice>
          <mc:Fallback xmlns="">
            <p:sp>
              <p:nvSpPr>
                <p:cNvPr id="45" name="Textfeld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8616" y="4222832"/>
                  <a:ext cx="197746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2121" r="-18182"/>
                  </a:stretch>
                </a:blipFill>
              </p:spPr>
              <p:txBody>
                <a:bodyPr/>
                <a:lstStyle/>
                <a:p>
                  <a:r>
                    <a:rPr lang="de-A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feld 45"/>
                <p:cNvSpPr txBox="1"/>
                <p:nvPr/>
              </p:nvSpPr>
              <p:spPr>
                <a:xfrm>
                  <a:off x="2896811" y="4260469"/>
                  <a:ext cx="1993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A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de-AT"/>
                </a:p>
              </p:txBody>
            </p:sp>
          </mc:Choice>
          <mc:Fallback xmlns="">
            <p:sp>
              <p:nvSpPr>
                <p:cNvPr id="46" name="Textfeld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6811" y="4260469"/>
                  <a:ext cx="19935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36364" t="-35556" r="-42424" b="-4444"/>
                  </a:stretch>
                </a:blipFill>
              </p:spPr>
              <p:txBody>
                <a:bodyPr/>
                <a:lstStyle/>
                <a:p>
                  <a:r>
                    <a:rPr lang="de-A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Textfeld 38"/>
            <p:cNvSpPr txBox="1"/>
            <p:nvPr/>
          </p:nvSpPr>
          <p:spPr>
            <a:xfrm>
              <a:off x="2707855" y="3787170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C</a:t>
              </a:r>
              <a:endParaRPr lang="de-AT" sz="200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359140" y="1792031"/>
            <a:ext cx="2654473" cy="2052903"/>
            <a:chOff x="1359140" y="1792031"/>
            <a:chExt cx="2654473" cy="2052903"/>
          </a:xfrm>
        </p:grpSpPr>
        <p:cxnSp>
          <p:nvCxnSpPr>
            <p:cNvPr id="3" name="Gerader Verbinder 2"/>
            <p:cNvCxnSpPr>
              <a:stCxn id="15" idx="2"/>
              <a:endCxn id="15" idx="5"/>
            </p:cNvCxnSpPr>
            <p:nvPr/>
          </p:nvCxnSpPr>
          <p:spPr>
            <a:xfrm flipH="1">
              <a:off x="2695435" y="2099539"/>
              <a:ext cx="145992" cy="88435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Bogen 3"/>
            <p:cNvSpPr/>
            <p:nvPr/>
          </p:nvSpPr>
          <p:spPr>
            <a:xfrm>
              <a:off x="1783878" y="2076679"/>
              <a:ext cx="1815495" cy="1768255"/>
            </a:xfrm>
            <a:prstGeom prst="arc">
              <a:avLst>
                <a:gd name="adj1" fmla="val 10726294"/>
                <a:gd name="adj2" fmla="val 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625801" y="1792031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C</a:t>
              </a:r>
              <a:endParaRPr lang="de-AT" sz="200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461874" y="2754402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B</a:t>
              </a:r>
              <a:endParaRPr lang="de-AT" sz="200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359140" y="2828699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A</a:t>
              </a:r>
              <a:endParaRPr lang="de-AT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feld 10"/>
                <p:cNvSpPr txBox="1"/>
                <p:nvPr/>
              </p:nvSpPr>
              <p:spPr>
                <a:xfrm>
                  <a:off x="2013215" y="2712217"/>
                  <a:ext cx="19774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A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de-AT"/>
                </a:p>
              </p:txBody>
            </p:sp>
          </mc:Choice>
          <mc:Fallback xmlns="">
            <p:sp>
              <p:nvSpPr>
                <p:cNvPr id="11" name="Textfeld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3215" y="2712217"/>
                  <a:ext cx="197746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8182" r="-12121"/>
                  </a:stretch>
                </a:blipFill>
              </p:spPr>
              <p:txBody>
                <a:bodyPr/>
                <a:lstStyle/>
                <a:p>
                  <a:r>
                    <a:rPr lang="de-AT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feld 22"/>
                <p:cNvSpPr txBox="1"/>
                <p:nvPr/>
              </p:nvSpPr>
              <p:spPr>
                <a:xfrm>
                  <a:off x="3161792" y="2695577"/>
                  <a:ext cx="1993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AT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de-AT"/>
                </a:p>
              </p:txBody>
            </p:sp>
          </mc:Choice>
          <mc:Fallback xmlns="">
            <p:sp>
              <p:nvSpPr>
                <p:cNvPr id="23" name="Textfeld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1792" y="2695577"/>
                  <a:ext cx="199350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3750" t="-2174" r="-40625" b="-32609"/>
                  </a:stretch>
                </a:blipFill>
              </p:spPr>
              <p:txBody>
                <a:bodyPr/>
                <a:lstStyle/>
                <a:p>
                  <a:r>
                    <a:rPr lang="de-A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feld 24"/>
            <p:cNvSpPr txBox="1"/>
            <p:nvPr/>
          </p:nvSpPr>
          <p:spPr>
            <a:xfrm>
              <a:off x="2415755" y="2934269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M</a:t>
              </a:r>
              <a:endParaRPr lang="de-AT" sz="200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2402746" y="2206874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?</a:t>
              </a:r>
              <a:endParaRPr lang="de-AT" sz="200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2639157" y="2211152"/>
              <a:ext cx="551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smtClean="0"/>
                <a:t>?</a:t>
              </a:r>
              <a:endParaRPr lang="de-AT" sz="2000"/>
            </a:p>
          </p:txBody>
        </p:sp>
      </p:grpSp>
      <p:sp>
        <p:nvSpPr>
          <p:cNvPr id="53" name="Textfeld 52"/>
          <p:cNvSpPr txBox="1"/>
          <p:nvPr/>
        </p:nvSpPr>
        <p:spPr>
          <a:xfrm rot="10800000">
            <a:off x="5635433" y="5132455"/>
            <a:ext cx="284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smtClean="0"/>
              <a:t>180°</a:t>
            </a:r>
            <a:endParaRPr lang="de-AT" sz="2000"/>
          </a:p>
        </p:txBody>
      </p:sp>
      <p:sp>
        <p:nvSpPr>
          <p:cNvPr id="33" name="Textfeld 32"/>
          <p:cNvSpPr txBox="1"/>
          <p:nvPr/>
        </p:nvSpPr>
        <p:spPr>
          <a:xfrm>
            <a:off x="4140482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smtClean="0"/>
              <a:t>5</a:t>
            </a:r>
            <a:endParaRPr lang="de-AT" sz="1000"/>
          </a:p>
        </p:txBody>
      </p:sp>
      <p:sp>
        <p:nvSpPr>
          <p:cNvPr id="34" name="Textfeld 33"/>
          <p:cNvSpPr txBox="1"/>
          <p:nvPr/>
        </p:nvSpPr>
        <p:spPr>
          <a:xfrm>
            <a:off x="8396826" y="789789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smtClean="0"/>
              <a:t>6</a:t>
            </a:r>
            <a:endParaRPr lang="de-AT" sz="1000"/>
          </a:p>
        </p:txBody>
      </p:sp>
    </p:spTree>
    <p:extLst>
      <p:ext uri="{BB962C8B-B14F-4D97-AF65-F5344CB8AC3E}">
        <p14:creationId xmlns:p14="http://schemas.microsoft.com/office/powerpoint/2010/main" val="2862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31d80bb6-c617-42da-b49f-0ea62ac4c9fb" xsi:nil="true"/>
    <FolderType xmlns="31d80bb6-c617-42da-b49f-0ea62ac4c9fb" xsi:nil="true"/>
    <Students xmlns="31d80bb6-c617-42da-b49f-0ea62ac4c9fb">
      <UserInfo>
        <DisplayName/>
        <AccountId xsi:nil="true"/>
        <AccountType/>
      </UserInfo>
    </Students>
    <Student_Groups xmlns="31d80bb6-c617-42da-b49f-0ea62ac4c9fb">
      <UserInfo>
        <DisplayName/>
        <AccountId xsi:nil="true"/>
        <AccountType/>
      </UserInfo>
    </Student_Groups>
    <Self_Registration_Enabled xmlns="31d80bb6-c617-42da-b49f-0ea62ac4c9fb" xsi:nil="true"/>
    <Has_Teacher_Only_SectionGroup xmlns="31d80bb6-c617-42da-b49f-0ea62ac4c9fb" xsi:nil="true"/>
    <Templates xmlns="31d80bb6-c617-42da-b49f-0ea62ac4c9fb" xsi:nil="true"/>
    <Invited_Teachers xmlns="31d80bb6-c617-42da-b49f-0ea62ac4c9fb" xsi:nil="true"/>
    <Invited_Students xmlns="31d80bb6-c617-42da-b49f-0ea62ac4c9fb" xsi:nil="true"/>
    <Is_Collaboration_Space_Locked xmlns="31d80bb6-c617-42da-b49f-0ea62ac4c9fb" xsi:nil="true"/>
    <Self_Registration_Enabled0 xmlns="31d80bb6-c617-42da-b49f-0ea62ac4c9fb" xsi:nil="true"/>
    <Teachers xmlns="31d80bb6-c617-42da-b49f-0ea62ac4c9fb">
      <UserInfo>
        <DisplayName/>
        <AccountId xsi:nil="true"/>
        <AccountType/>
      </UserInfo>
    </Teachers>
    <AppVersion xmlns="31d80bb6-c617-42da-b49f-0ea62ac4c9fb" xsi:nil="true"/>
    <DefaultSectionNames xmlns="31d80bb6-c617-42da-b49f-0ea62ac4c9fb" xsi:nil="true"/>
    <Owner xmlns="31d80bb6-c617-42da-b49f-0ea62ac4c9fb">
      <UserInfo>
        <DisplayName/>
        <AccountId xsi:nil="true"/>
        <AccountType/>
      </UserInfo>
    </Owner>
    <CultureName xmlns="31d80bb6-c617-42da-b49f-0ea62ac4c9f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FDBE5CF802C440984F5660979366A5" ma:contentTypeVersion="27" ma:contentTypeDescription="Ein neues Dokument erstellen." ma:contentTypeScope="" ma:versionID="79f989384ccb9fd9665019ac71353e17">
  <xsd:schema xmlns:xsd="http://www.w3.org/2001/XMLSchema" xmlns:xs="http://www.w3.org/2001/XMLSchema" xmlns:p="http://schemas.microsoft.com/office/2006/metadata/properties" xmlns:ns3="ce00cb65-3a88-4d27-a332-e21fa0caab37" xmlns:ns4="31d80bb6-c617-42da-b49f-0ea62ac4c9fb" targetNamespace="http://schemas.microsoft.com/office/2006/metadata/properties" ma:root="true" ma:fieldsID="b0749755005e4bdbf47eba098d4b1ce1" ns3:_="" ns4:_="">
    <xsd:import namespace="ce00cb65-3a88-4d27-a332-e21fa0caab37"/>
    <xsd:import namespace="31d80bb6-c617-42da-b49f-0ea62ac4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Templates" minOccurs="0"/>
                <xsd:element ref="ns4:Self_Registration_Enabled0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0cb65-3a88-4d27-a332-e21fa0caab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80bb6-c617-42da-b49f-0ea62ac4c9f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298441-5EAB-4BF0-A486-CD1EFDD0DB5C}">
  <ds:schemaRefs>
    <ds:schemaRef ds:uri="ce00cb65-3a88-4d27-a332-e21fa0caab37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31d80bb6-c617-42da-b49f-0ea62ac4c9f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EB57392-AB67-46A4-A6EB-3BBFC90D17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E66453-80C1-46BE-8E42-C1EB7C737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0cb65-3a88-4d27-a332-e21fa0caab37"/>
    <ds:schemaRef ds:uri="31d80bb6-c617-42da-b49f-0ea62ac4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</Words>
  <Application>Microsoft Office PowerPoint</Application>
  <PresentationFormat>A4-Papier (210 x 297 mm)</PresentationFormat>
  <Paragraphs>36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Obereder Guenter</dc:creator>
  <cp:lastModifiedBy>Obereder Guenter</cp:lastModifiedBy>
  <cp:revision>6</cp:revision>
  <cp:lastPrinted>2019-12-02T10:10:46Z</cp:lastPrinted>
  <dcterms:created xsi:type="dcterms:W3CDTF">2019-12-02T09:38:14Z</dcterms:created>
  <dcterms:modified xsi:type="dcterms:W3CDTF">2019-12-04T11:30:23Z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0x010100C1FDBE5CF802C440984F5660979366A5</vt:lpwstr>
  </property>
</Properties>
</file>