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  <p:sldId id="258" r:id="rId6"/>
    <p:sldId id="259" r:id="rId7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92" autoAdjust="0"/>
    <p:restoredTop sz="94660"/>
  </p:normalViewPr>
  <p:slideViewPr>
    <p:cSldViewPr snapToGrid="0">
      <p:cViewPr varScale="1">
        <p:scale>
          <a:sx n="93" d="100"/>
          <a:sy n="93" d="100"/>
        </p:scale>
        <p:origin x="50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04.12.2019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81002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04.12.2019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908861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04.12.2019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151437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04.12.2019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41390314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04.12.2019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631844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04.12.2019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63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04.12.2019</a:t>
            </a:fld>
            <a:endParaRPr lang="de-A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3246071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04.12.2019</a:t>
            </a:fld>
            <a:endParaRPr lang="de-A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6340596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04.12.2019</a:t>
            </a:fld>
            <a:endParaRPr lang="de-A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6386875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04.12.2019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359427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de-DE" smtClean="0"/>
              <a:t>Bild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8454AA-4850-4D57-BECE-CD51C85E5928}" type="datetimeFigureOut">
              <a:rPr lang="de-AT" smtClean="0"/>
              <a:t>04.12.2019</a:t>
            </a:fld>
            <a:endParaRPr lang="de-A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24272426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454AA-4850-4D57-BECE-CD51C85E5928}" type="datetimeFigureOut">
              <a:rPr lang="de-AT" smtClean="0"/>
              <a:t>04.12.2019</a:t>
            </a:fld>
            <a:endParaRPr lang="de-A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28C138-6A9B-4571-9A79-24F5EDC1A584}" type="slidenum">
              <a:rPr lang="de-AT" smtClean="0"/>
              <a:t>‹Nr.›</a:t>
            </a:fld>
            <a:endParaRPr lang="de-AT"/>
          </a:p>
        </p:txBody>
      </p:sp>
    </p:spTree>
    <p:extLst>
      <p:ext uri="{BB962C8B-B14F-4D97-AF65-F5344CB8AC3E}">
        <p14:creationId xmlns:p14="http://schemas.microsoft.com/office/powerpoint/2010/main" val="10638226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>
            <a:spLocks/>
          </p:cNvSpPr>
          <p:nvPr/>
        </p:nvSpPr>
        <p:spPr>
          <a:xfrm>
            <a:off x="891540" y="767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/>
          <p:cNvSpPr>
            <a:spLocks/>
          </p:cNvSpPr>
          <p:nvPr/>
        </p:nvSpPr>
        <p:spPr>
          <a:xfrm>
            <a:off x="891540" y="3431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Rechteck 6"/>
          <p:cNvSpPr>
            <a:spLocks/>
          </p:cNvSpPr>
          <p:nvPr/>
        </p:nvSpPr>
        <p:spPr>
          <a:xfrm>
            <a:off x="5158740" y="767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/>
          <p:cNvSpPr>
            <a:spLocks/>
          </p:cNvSpPr>
          <p:nvPr/>
        </p:nvSpPr>
        <p:spPr>
          <a:xfrm>
            <a:off x="5158740" y="3431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feld 8"/>
          <p:cNvSpPr txBox="1"/>
          <p:nvPr/>
        </p:nvSpPr>
        <p:spPr>
          <a:xfrm>
            <a:off x="1358900" y="1453209"/>
            <a:ext cx="284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smtClean="0"/>
              <a:t>Flächenformel für rechtwinkelige Dreiecke</a:t>
            </a:r>
            <a:endParaRPr lang="de-AT" sz="200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feld 9"/>
              <p:cNvSpPr txBox="1"/>
              <p:nvPr/>
            </p:nvSpPr>
            <p:spPr>
              <a:xfrm rot="10800000">
                <a:off x="1959419" y="3760524"/>
                <a:ext cx="1739900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A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sub>
                      </m:sSub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0,5 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𝑎𝑏</m:t>
                      </m:r>
                    </m:oMath>
                  </m:oMathPara>
                </a14:m>
                <a:endParaRPr lang="de-AT" sz="2000"/>
              </a:p>
            </p:txBody>
          </p:sp>
        </mc:Choice>
        <mc:Fallback xmlns=""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1959419" y="3760524"/>
                <a:ext cx="1739900" cy="400110"/>
              </a:xfrm>
              <a:prstGeom prst="rect">
                <a:avLst/>
              </a:prstGeom>
              <a:blipFill>
                <a:blip r:embed="rId2"/>
                <a:stretch>
                  <a:fillRect t="-1515"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feld 10"/>
              <p:cNvSpPr txBox="1"/>
              <p:nvPr/>
            </p:nvSpPr>
            <p:spPr>
              <a:xfrm rot="10800000">
                <a:off x="1857938" y="4296647"/>
                <a:ext cx="1942860" cy="66851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A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sub>
                      </m:sSub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de-A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𝑎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r>
                        <a:rPr lang="de-AT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𝑏</m:t>
                      </m:r>
                    </m:oMath>
                  </m:oMathPara>
                </a14:m>
                <a:endParaRPr lang="de-AT" sz="2000"/>
              </a:p>
            </p:txBody>
          </p:sp>
        </mc:Choice>
        <mc:Fallback xmlns=""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1857938" y="4296647"/>
                <a:ext cx="1942860" cy="66851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feld 11"/>
              <p:cNvSpPr txBox="1"/>
              <p:nvPr/>
            </p:nvSpPr>
            <p:spPr>
              <a:xfrm rot="10800000">
                <a:off x="1921557" y="5101177"/>
                <a:ext cx="1815620" cy="67467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𝐴</m:t>
                          </m:r>
                        </m:e>
                        <m:sub>
                          <m:r>
                            <a:rPr lang="de-A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∆</m:t>
                          </m:r>
                        </m:sub>
                      </m:sSub>
                      <m:r>
                        <a:rPr lang="de-AT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de-AT" sz="20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r>
                            <a:rPr lang="de-AT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𝑏</m:t>
                          </m:r>
                        </m:num>
                        <m:den>
                          <m:r>
                            <a:rPr lang="de-AT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de-AT" sz="2000"/>
              </a:p>
            </p:txBody>
          </p:sp>
        </mc:Choice>
        <mc:Fallback xmlns=""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1921557" y="5101177"/>
                <a:ext cx="1815620" cy="67467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AT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Gleichschenkliges Dreieck 12"/>
          <p:cNvSpPr/>
          <p:nvPr/>
        </p:nvSpPr>
        <p:spPr>
          <a:xfrm rot="18284663">
            <a:off x="6363821" y="1521362"/>
            <a:ext cx="1369838" cy="1156357"/>
          </a:xfrm>
          <a:prstGeom prst="triangle">
            <a:avLst>
              <a:gd name="adj" fmla="val 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Textfeld 13"/>
          <p:cNvSpPr txBox="1"/>
          <p:nvPr/>
        </p:nvSpPr>
        <p:spPr>
          <a:xfrm>
            <a:off x="5626340" y="1037711"/>
            <a:ext cx="284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smtClean="0"/>
              <a:t>Wo ist/sind die Kathete(n)?</a:t>
            </a:r>
            <a:endParaRPr lang="de-AT" sz="2000"/>
          </a:p>
        </p:txBody>
      </p:sp>
      <p:grpSp>
        <p:nvGrpSpPr>
          <p:cNvPr id="21" name="Gruppieren 20"/>
          <p:cNvGrpSpPr/>
          <p:nvPr/>
        </p:nvGrpSpPr>
        <p:grpSpPr>
          <a:xfrm rot="10800000">
            <a:off x="5701556" y="4160635"/>
            <a:ext cx="2792903" cy="1822828"/>
            <a:chOff x="5564744" y="3724678"/>
            <a:chExt cx="2792903" cy="1822828"/>
          </a:xfrm>
        </p:grpSpPr>
        <p:sp>
          <p:nvSpPr>
            <p:cNvPr id="15" name="Gleichschenkliges Dreieck 14"/>
            <p:cNvSpPr/>
            <p:nvPr/>
          </p:nvSpPr>
          <p:spPr>
            <a:xfrm rot="18284663">
              <a:off x="6262220" y="3831418"/>
              <a:ext cx="1369838" cy="1156357"/>
            </a:xfrm>
            <a:prstGeom prst="triangle">
              <a:avLst>
                <a:gd name="adj" fmla="val 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8" name="Pfeil nach unten 17"/>
            <p:cNvSpPr/>
            <p:nvPr/>
          </p:nvSpPr>
          <p:spPr>
            <a:xfrm rot="13803817">
              <a:off x="5854019" y="4802870"/>
              <a:ext cx="455361" cy="1033911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de-AT" sz="1000" smtClean="0">
                  <a:solidFill>
                    <a:schemeClr val="tx1"/>
                  </a:solidFill>
                </a:rPr>
                <a:t>Katheten</a:t>
              </a:r>
              <a:endParaRPr lang="de-AT" sz="1000">
                <a:solidFill>
                  <a:schemeClr val="tx1"/>
                </a:solidFill>
              </a:endParaRPr>
            </a:p>
          </p:txBody>
        </p:sp>
        <p:sp>
          <p:nvSpPr>
            <p:cNvPr id="20" name="Pfeil nach unten 19"/>
            <p:cNvSpPr/>
            <p:nvPr/>
          </p:nvSpPr>
          <p:spPr>
            <a:xfrm rot="7949861">
              <a:off x="7613011" y="4631054"/>
              <a:ext cx="455361" cy="1033911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270" rtlCol="0" anchor="ctr"/>
            <a:lstStyle/>
            <a:p>
              <a:pPr algn="ctr"/>
              <a:r>
                <a:rPr lang="de-AT" sz="1000" smtClean="0">
                  <a:solidFill>
                    <a:schemeClr val="tx1"/>
                  </a:solidFill>
                </a:rPr>
                <a:t>Katheten</a:t>
              </a:r>
              <a:endParaRPr lang="de-AT" sz="1000">
                <a:solidFill>
                  <a:schemeClr val="tx1"/>
                </a:solidFill>
              </a:endParaRPr>
            </a:p>
          </p:txBody>
        </p:sp>
      </p:grpSp>
      <p:sp>
        <p:nvSpPr>
          <p:cNvPr id="2" name="Textfeld 1"/>
          <p:cNvSpPr txBox="1"/>
          <p:nvPr/>
        </p:nvSpPr>
        <p:spPr>
          <a:xfrm>
            <a:off x="4140482" y="791490"/>
            <a:ext cx="521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smtClean="0"/>
              <a:t>1</a:t>
            </a:r>
            <a:endParaRPr lang="de-AT" sz="1000"/>
          </a:p>
        </p:txBody>
      </p:sp>
      <p:sp>
        <p:nvSpPr>
          <p:cNvPr id="17" name="Textfeld 16"/>
          <p:cNvSpPr txBox="1"/>
          <p:nvPr/>
        </p:nvSpPr>
        <p:spPr>
          <a:xfrm>
            <a:off x="8392887" y="791490"/>
            <a:ext cx="521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smtClean="0"/>
              <a:t>2</a:t>
            </a:r>
            <a:endParaRPr lang="de-AT" sz="1000"/>
          </a:p>
        </p:txBody>
      </p:sp>
    </p:spTree>
    <p:extLst>
      <p:ext uri="{BB962C8B-B14F-4D97-AF65-F5344CB8AC3E}">
        <p14:creationId xmlns:p14="http://schemas.microsoft.com/office/powerpoint/2010/main" val="201417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>
            <a:spLocks/>
          </p:cNvSpPr>
          <p:nvPr/>
        </p:nvSpPr>
        <p:spPr>
          <a:xfrm>
            <a:off x="891540" y="767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/>
          <p:cNvSpPr>
            <a:spLocks/>
          </p:cNvSpPr>
          <p:nvPr/>
        </p:nvSpPr>
        <p:spPr>
          <a:xfrm>
            <a:off x="891540" y="3431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Rechteck 6"/>
          <p:cNvSpPr>
            <a:spLocks/>
          </p:cNvSpPr>
          <p:nvPr/>
        </p:nvSpPr>
        <p:spPr>
          <a:xfrm>
            <a:off x="5158740" y="767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/>
          <p:cNvSpPr>
            <a:spLocks/>
          </p:cNvSpPr>
          <p:nvPr/>
        </p:nvSpPr>
        <p:spPr>
          <a:xfrm>
            <a:off x="5158740" y="3431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feld 8"/>
          <p:cNvSpPr txBox="1"/>
          <p:nvPr/>
        </p:nvSpPr>
        <p:spPr>
          <a:xfrm>
            <a:off x="1358900" y="1453209"/>
            <a:ext cx="284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smtClean="0"/>
              <a:t>Wie viele cm</a:t>
            </a:r>
            <a:r>
              <a:rPr lang="de-AT" sz="2000" baseline="30000" smtClean="0"/>
              <a:t>2</a:t>
            </a:r>
            <a:r>
              <a:rPr lang="de-AT" sz="2000" smtClean="0"/>
              <a:t> sind 1 m</a:t>
            </a:r>
            <a:r>
              <a:rPr lang="de-AT" sz="2000" baseline="30000" smtClean="0"/>
              <a:t>2</a:t>
            </a:r>
            <a:r>
              <a:rPr lang="de-AT" sz="2000" smtClean="0"/>
              <a:t>?</a:t>
            </a:r>
            <a:endParaRPr lang="de-AT" sz="2000"/>
          </a:p>
        </p:txBody>
      </p:sp>
      <p:sp>
        <p:nvSpPr>
          <p:cNvPr id="13" name="Gleichschenkliges Dreieck 12"/>
          <p:cNvSpPr/>
          <p:nvPr/>
        </p:nvSpPr>
        <p:spPr>
          <a:xfrm rot="18284663">
            <a:off x="6363821" y="1521362"/>
            <a:ext cx="1369838" cy="1156357"/>
          </a:xfrm>
          <a:prstGeom prst="triangle">
            <a:avLst>
              <a:gd name="adj" fmla="val 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14" name="Textfeld 13"/>
          <p:cNvSpPr txBox="1"/>
          <p:nvPr/>
        </p:nvSpPr>
        <p:spPr>
          <a:xfrm>
            <a:off x="5626340" y="1037711"/>
            <a:ext cx="284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smtClean="0"/>
              <a:t>Wo ist/sind die Hypotenuse(n)?</a:t>
            </a:r>
            <a:endParaRPr lang="de-AT" sz="2000"/>
          </a:p>
        </p:txBody>
      </p:sp>
      <p:sp>
        <p:nvSpPr>
          <p:cNvPr id="16" name="Textfeld 15"/>
          <p:cNvSpPr txBox="1"/>
          <p:nvPr/>
        </p:nvSpPr>
        <p:spPr>
          <a:xfrm rot="10800000">
            <a:off x="1358900" y="4898434"/>
            <a:ext cx="284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smtClean="0"/>
              <a:t>10 000 cm</a:t>
            </a:r>
            <a:r>
              <a:rPr lang="de-AT" sz="2000" baseline="30000" smtClean="0"/>
              <a:t>2</a:t>
            </a:r>
            <a:r>
              <a:rPr lang="de-AT" sz="2000" smtClean="0"/>
              <a:t> = 1 m</a:t>
            </a:r>
            <a:r>
              <a:rPr lang="de-AT" sz="2000" baseline="30000" smtClean="0"/>
              <a:t>2</a:t>
            </a:r>
            <a:endParaRPr lang="de-AT" sz="2000" baseline="30000"/>
          </a:p>
        </p:txBody>
      </p:sp>
      <p:grpSp>
        <p:nvGrpSpPr>
          <p:cNvPr id="19" name="Gruppieren 18"/>
          <p:cNvGrpSpPr/>
          <p:nvPr/>
        </p:nvGrpSpPr>
        <p:grpSpPr>
          <a:xfrm rot="10800000">
            <a:off x="6384837" y="4213515"/>
            <a:ext cx="1657941" cy="1369838"/>
            <a:chOff x="5867376" y="3724678"/>
            <a:chExt cx="1657941" cy="1369838"/>
          </a:xfrm>
        </p:grpSpPr>
        <p:sp>
          <p:nvSpPr>
            <p:cNvPr id="22" name="Gleichschenkliges Dreieck 21"/>
            <p:cNvSpPr/>
            <p:nvPr/>
          </p:nvSpPr>
          <p:spPr>
            <a:xfrm rot="18284663">
              <a:off x="6262220" y="3831418"/>
              <a:ext cx="1369838" cy="1156357"/>
            </a:xfrm>
            <a:prstGeom prst="triangle">
              <a:avLst>
                <a:gd name="adj" fmla="val 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24" name="Pfeil nach unten 23"/>
            <p:cNvSpPr/>
            <p:nvPr/>
          </p:nvSpPr>
          <p:spPr>
            <a:xfrm rot="18588680">
              <a:off x="6156651" y="3547006"/>
              <a:ext cx="455361" cy="1033911"/>
            </a:xfrm>
            <a:prstGeom prst="downArrow">
              <a:avLst/>
            </a:prstGeom>
            <a:solidFill>
              <a:schemeClr val="bg1">
                <a:lumMod val="8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vert" rtlCol="0" anchor="ctr"/>
            <a:lstStyle/>
            <a:p>
              <a:pPr algn="ctr"/>
              <a:r>
                <a:rPr lang="de-AT" sz="1000" smtClean="0">
                  <a:solidFill>
                    <a:schemeClr val="tx1"/>
                  </a:solidFill>
                </a:rPr>
                <a:t>Hypotenuse</a:t>
              </a:r>
              <a:endParaRPr lang="de-AT" sz="1000">
                <a:solidFill>
                  <a:schemeClr val="tx1"/>
                </a:solidFill>
              </a:endParaRPr>
            </a:p>
          </p:txBody>
        </p:sp>
      </p:grpSp>
      <p:sp>
        <p:nvSpPr>
          <p:cNvPr id="15" name="Textfeld 14"/>
          <p:cNvSpPr txBox="1"/>
          <p:nvPr/>
        </p:nvSpPr>
        <p:spPr>
          <a:xfrm>
            <a:off x="4140482" y="791490"/>
            <a:ext cx="521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smtClean="0"/>
              <a:t>3</a:t>
            </a:r>
            <a:endParaRPr lang="de-AT" sz="1000"/>
          </a:p>
        </p:txBody>
      </p:sp>
      <p:sp>
        <p:nvSpPr>
          <p:cNvPr id="17" name="Textfeld 16"/>
          <p:cNvSpPr txBox="1"/>
          <p:nvPr/>
        </p:nvSpPr>
        <p:spPr>
          <a:xfrm>
            <a:off x="8396826" y="789789"/>
            <a:ext cx="521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smtClean="0"/>
              <a:t>4</a:t>
            </a:r>
            <a:endParaRPr lang="de-AT" sz="1000"/>
          </a:p>
        </p:txBody>
      </p:sp>
    </p:spTree>
    <p:extLst>
      <p:ext uri="{BB962C8B-B14F-4D97-AF65-F5344CB8AC3E}">
        <p14:creationId xmlns:p14="http://schemas.microsoft.com/office/powerpoint/2010/main" val="4235114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hteck 4"/>
          <p:cNvSpPr>
            <a:spLocks/>
          </p:cNvSpPr>
          <p:nvPr/>
        </p:nvSpPr>
        <p:spPr>
          <a:xfrm>
            <a:off x="891540" y="767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6" name="Rechteck 5"/>
          <p:cNvSpPr>
            <a:spLocks/>
          </p:cNvSpPr>
          <p:nvPr/>
        </p:nvSpPr>
        <p:spPr>
          <a:xfrm>
            <a:off x="891540" y="3431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7" name="Rechteck 6"/>
          <p:cNvSpPr>
            <a:spLocks/>
          </p:cNvSpPr>
          <p:nvPr/>
        </p:nvSpPr>
        <p:spPr>
          <a:xfrm>
            <a:off x="5158740" y="767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8" name="Rechteck 7"/>
          <p:cNvSpPr>
            <a:spLocks/>
          </p:cNvSpPr>
          <p:nvPr/>
        </p:nvSpPr>
        <p:spPr>
          <a:xfrm>
            <a:off x="5158740" y="3431540"/>
            <a:ext cx="3780000" cy="2664000"/>
          </a:xfrm>
          <a:prstGeom prst="rect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sp>
        <p:nvSpPr>
          <p:cNvPr id="9" name="Textfeld 8"/>
          <p:cNvSpPr txBox="1"/>
          <p:nvPr/>
        </p:nvSpPr>
        <p:spPr>
          <a:xfrm>
            <a:off x="1359140" y="1207227"/>
            <a:ext cx="2844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smtClean="0"/>
              <a:t>Wie groß sind die beiden Winkel beim Punkt C?</a:t>
            </a:r>
            <a:endParaRPr lang="de-AT" sz="2000"/>
          </a:p>
        </p:txBody>
      </p:sp>
      <p:sp>
        <p:nvSpPr>
          <p:cNvPr id="14" name="Textfeld 13"/>
          <p:cNvSpPr txBox="1"/>
          <p:nvPr/>
        </p:nvSpPr>
        <p:spPr>
          <a:xfrm>
            <a:off x="5626340" y="1037711"/>
            <a:ext cx="28448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smtClean="0"/>
              <a:t>Wie groß ist die Winkelsumme beim Dreieck?</a:t>
            </a:r>
            <a:endParaRPr lang="de-AT" sz="2000"/>
          </a:p>
        </p:txBody>
      </p:sp>
      <p:sp>
        <p:nvSpPr>
          <p:cNvPr id="15" name="Gleichschenkliges Dreieck 14"/>
          <p:cNvSpPr/>
          <p:nvPr/>
        </p:nvSpPr>
        <p:spPr>
          <a:xfrm rot="8372612">
            <a:off x="2010516" y="2405720"/>
            <a:ext cx="1369838" cy="1156357"/>
          </a:xfrm>
          <a:prstGeom prst="triangle">
            <a:avLst>
              <a:gd name="adj" fmla="val 0"/>
            </a:avLst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AT"/>
          </a:p>
        </p:txBody>
      </p:sp>
      <p:grpSp>
        <p:nvGrpSpPr>
          <p:cNvPr id="52" name="Gruppieren 51"/>
          <p:cNvGrpSpPr/>
          <p:nvPr/>
        </p:nvGrpSpPr>
        <p:grpSpPr>
          <a:xfrm rot="10800000">
            <a:off x="1441194" y="3787170"/>
            <a:ext cx="2654473" cy="2052903"/>
            <a:chOff x="1441194" y="3787170"/>
            <a:chExt cx="2654473" cy="2052903"/>
          </a:xfrm>
        </p:grpSpPr>
        <p:sp>
          <p:nvSpPr>
            <p:cNvPr id="36" name="Gleichschenkliges Dreieck 35"/>
            <p:cNvSpPr/>
            <p:nvPr/>
          </p:nvSpPr>
          <p:spPr>
            <a:xfrm rot="8372612">
              <a:off x="2092570" y="4400859"/>
              <a:ext cx="1369838" cy="1156357"/>
            </a:xfrm>
            <a:prstGeom prst="triangle">
              <a:avLst>
                <a:gd name="adj" fmla="val 0"/>
              </a:avLst>
            </a:prstGeom>
            <a:solidFill>
              <a:schemeClr val="bg1"/>
            </a:solidFill>
            <a:ln w="285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cxnSp>
          <p:nvCxnSpPr>
            <p:cNvPr id="37" name="Gerader Verbinder 36"/>
            <p:cNvCxnSpPr>
              <a:stCxn id="36" idx="2"/>
              <a:endCxn id="36" idx="5"/>
            </p:cNvCxnSpPr>
            <p:nvPr/>
          </p:nvCxnSpPr>
          <p:spPr>
            <a:xfrm flipH="1">
              <a:off x="2777489" y="4094678"/>
              <a:ext cx="145992" cy="88435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Bogen 37"/>
            <p:cNvSpPr/>
            <p:nvPr/>
          </p:nvSpPr>
          <p:spPr>
            <a:xfrm>
              <a:off x="1865932" y="4071818"/>
              <a:ext cx="1815495" cy="1768255"/>
            </a:xfrm>
            <a:prstGeom prst="arc">
              <a:avLst>
                <a:gd name="adj1" fmla="val 10726294"/>
                <a:gd name="adj2" fmla="val 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40" name="Textfeld 39"/>
            <p:cNvSpPr txBox="1"/>
            <p:nvPr/>
          </p:nvSpPr>
          <p:spPr>
            <a:xfrm>
              <a:off x="3543928" y="4749541"/>
              <a:ext cx="5517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000" smtClean="0"/>
                <a:t>B</a:t>
              </a:r>
              <a:endParaRPr lang="de-AT" sz="2000"/>
            </a:p>
          </p:txBody>
        </p:sp>
        <p:sp>
          <p:nvSpPr>
            <p:cNvPr id="41" name="Textfeld 40"/>
            <p:cNvSpPr txBox="1"/>
            <p:nvPr/>
          </p:nvSpPr>
          <p:spPr>
            <a:xfrm>
              <a:off x="1441194" y="4823838"/>
              <a:ext cx="5517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000" smtClean="0"/>
                <a:t>A</a:t>
              </a:r>
              <a:endParaRPr lang="de-AT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2" name="Textfeld 41"/>
                <p:cNvSpPr txBox="1"/>
                <p:nvPr/>
              </p:nvSpPr>
              <p:spPr>
                <a:xfrm>
                  <a:off x="2095269" y="4707356"/>
                  <a:ext cx="19774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AT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oMath>
                    </m:oMathPara>
                  </a14:m>
                  <a:endParaRPr lang="de-AT"/>
                </a:p>
              </p:txBody>
            </p:sp>
          </mc:Choice>
          <mc:Fallback xmlns="">
            <p:sp>
              <p:nvSpPr>
                <p:cNvPr id="42" name="Textfeld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95269" y="4707356"/>
                  <a:ext cx="197746" cy="276999"/>
                </a:xfrm>
                <a:prstGeom prst="rect">
                  <a:avLst/>
                </a:prstGeom>
                <a:blipFill>
                  <a:blip r:embed="rId2"/>
                  <a:stretch>
                    <a:fillRect l="-12121" r="-18182"/>
                  </a:stretch>
                </a:blipFill>
              </p:spPr>
              <p:txBody>
                <a:bodyPr/>
                <a:lstStyle/>
                <a:p>
                  <a:r>
                    <a:rPr lang="de-A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Textfeld 42"/>
                <p:cNvSpPr txBox="1"/>
                <p:nvPr/>
              </p:nvSpPr>
              <p:spPr>
                <a:xfrm>
                  <a:off x="3243846" y="4690716"/>
                  <a:ext cx="19935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AT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oMath>
                    </m:oMathPara>
                  </a14:m>
                  <a:endParaRPr lang="de-AT"/>
                </a:p>
              </p:txBody>
            </p:sp>
          </mc:Choice>
          <mc:Fallback xmlns="">
            <p:sp>
              <p:nvSpPr>
                <p:cNvPr id="43" name="Textfeld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243846" y="4690716"/>
                  <a:ext cx="199350" cy="276999"/>
                </a:xfrm>
                <a:prstGeom prst="rect">
                  <a:avLst/>
                </a:prstGeom>
                <a:blipFill>
                  <a:blip r:embed="rId3"/>
                  <a:stretch>
                    <a:fillRect l="-36364" t="-32609" r="-42424" b="-2174"/>
                  </a:stretch>
                </a:blipFill>
              </p:spPr>
              <p:txBody>
                <a:bodyPr/>
                <a:lstStyle/>
                <a:p>
                  <a:r>
                    <a:rPr lang="de-AT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4" name="Textfeld 43"/>
            <p:cNvSpPr txBox="1"/>
            <p:nvPr/>
          </p:nvSpPr>
          <p:spPr>
            <a:xfrm>
              <a:off x="2497809" y="4929408"/>
              <a:ext cx="5517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000" smtClean="0"/>
                <a:t>M</a:t>
              </a:r>
              <a:endParaRPr lang="de-AT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5" name="Textfeld 44"/>
                <p:cNvSpPr txBox="1"/>
                <p:nvPr/>
              </p:nvSpPr>
              <p:spPr>
                <a:xfrm>
                  <a:off x="2678616" y="4222832"/>
                  <a:ext cx="19774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AT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oMath>
                    </m:oMathPara>
                  </a14:m>
                  <a:endParaRPr lang="de-AT"/>
                </a:p>
              </p:txBody>
            </p:sp>
          </mc:Choice>
          <mc:Fallback xmlns="">
            <p:sp>
              <p:nvSpPr>
                <p:cNvPr id="45" name="Textfeld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678616" y="4222832"/>
                  <a:ext cx="197746" cy="276999"/>
                </a:xfrm>
                <a:prstGeom prst="rect">
                  <a:avLst/>
                </a:prstGeom>
                <a:blipFill>
                  <a:blip r:embed="rId4"/>
                  <a:stretch>
                    <a:fillRect l="-12121" r="-18182"/>
                  </a:stretch>
                </a:blipFill>
              </p:spPr>
              <p:txBody>
                <a:bodyPr/>
                <a:lstStyle/>
                <a:p>
                  <a:r>
                    <a:rPr lang="de-A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6" name="Textfeld 45"/>
                <p:cNvSpPr txBox="1"/>
                <p:nvPr/>
              </p:nvSpPr>
              <p:spPr>
                <a:xfrm>
                  <a:off x="2896811" y="4260469"/>
                  <a:ext cx="19935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AT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oMath>
                    </m:oMathPara>
                  </a14:m>
                  <a:endParaRPr lang="de-AT"/>
                </a:p>
              </p:txBody>
            </p:sp>
          </mc:Choice>
          <mc:Fallback xmlns="">
            <p:sp>
              <p:nvSpPr>
                <p:cNvPr id="46" name="Textfeld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896811" y="4260469"/>
                  <a:ext cx="199350" cy="276999"/>
                </a:xfrm>
                <a:prstGeom prst="rect">
                  <a:avLst/>
                </a:prstGeom>
                <a:blipFill>
                  <a:blip r:embed="rId5"/>
                  <a:stretch>
                    <a:fillRect l="-36364" t="-35556" r="-42424" b="-4444"/>
                  </a:stretch>
                </a:blipFill>
              </p:spPr>
              <p:txBody>
                <a:bodyPr/>
                <a:lstStyle/>
                <a:p>
                  <a:r>
                    <a:rPr lang="de-AT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9" name="Textfeld 38"/>
            <p:cNvSpPr txBox="1"/>
            <p:nvPr/>
          </p:nvSpPr>
          <p:spPr>
            <a:xfrm>
              <a:off x="2707855" y="3787170"/>
              <a:ext cx="5517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000" smtClean="0"/>
                <a:t>C</a:t>
              </a:r>
              <a:endParaRPr lang="de-AT" sz="2000"/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1359140" y="1792031"/>
            <a:ext cx="2654473" cy="2052903"/>
            <a:chOff x="1359140" y="1792031"/>
            <a:chExt cx="2654473" cy="2052903"/>
          </a:xfrm>
        </p:grpSpPr>
        <p:cxnSp>
          <p:nvCxnSpPr>
            <p:cNvPr id="3" name="Gerader Verbinder 2"/>
            <p:cNvCxnSpPr>
              <a:stCxn id="15" idx="2"/>
              <a:endCxn id="15" idx="5"/>
            </p:cNvCxnSpPr>
            <p:nvPr/>
          </p:nvCxnSpPr>
          <p:spPr>
            <a:xfrm flipH="1">
              <a:off x="2695435" y="2099539"/>
              <a:ext cx="145992" cy="88435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" name="Bogen 3"/>
            <p:cNvSpPr/>
            <p:nvPr/>
          </p:nvSpPr>
          <p:spPr>
            <a:xfrm>
              <a:off x="1783878" y="2076679"/>
              <a:ext cx="1815495" cy="1768255"/>
            </a:xfrm>
            <a:prstGeom prst="arc">
              <a:avLst>
                <a:gd name="adj1" fmla="val 10726294"/>
                <a:gd name="adj2" fmla="val 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de-AT"/>
            </a:p>
          </p:txBody>
        </p:sp>
        <p:sp>
          <p:nvSpPr>
            <p:cNvPr id="17" name="Textfeld 16"/>
            <p:cNvSpPr txBox="1"/>
            <p:nvPr/>
          </p:nvSpPr>
          <p:spPr>
            <a:xfrm>
              <a:off x="2625801" y="1792031"/>
              <a:ext cx="5517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000" smtClean="0"/>
                <a:t>C</a:t>
              </a:r>
              <a:endParaRPr lang="de-AT" sz="2000"/>
            </a:p>
          </p:txBody>
        </p:sp>
        <p:sp>
          <p:nvSpPr>
            <p:cNvPr id="18" name="Textfeld 17"/>
            <p:cNvSpPr txBox="1"/>
            <p:nvPr/>
          </p:nvSpPr>
          <p:spPr>
            <a:xfrm>
              <a:off x="3461874" y="2754402"/>
              <a:ext cx="5517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000" smtClean="0"/>
                <a:t>B</a:t>
              </a:r>
              <a:endParaRPr lang="de-AT" sz="2000"/>
            </a:p>
          </p:txBody>
        </p:sp>
        <p:sp>
          <p:nvSpPr>
            <p:cNvPr id="20" name="Textfeld 19"/>
            <p:cNvSpPr txBox="1"/>
            <p:nvPr/>
          </p:nvSpPr>
          <p:spPr>
            <a:xfrm>
              <a:off x="1359140" y="2828699"/>
              <a:ext cx="5517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000" smtClean="0"/>
                <a:t>A</a:t>
              </a:r>
              <a:endParaRPr lang="de-AT" sz="2000"/>
            </a:p>
          </p:txBody>
        </p:sp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Textfeld 10"/>
                <p:cNvSpPr txBox="1"/>
                <p:nvPr/>
              </p:nvSpPr>
              <p:spPr>
                <a:xfrm>
                  <a:off x="2013215" y="2712217"/>
                  <a:ext cx="197746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AT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𝛼</m:t>
                        </m:r>
                      </m:oMath>
                    </m:oMathPara>
                  </a14:m>
                  <a:endParaRPr lang="de-AT"/>
                </a:p>
              </p:txBody>
            </p:sp>
          </mc:Choice>
          <mc:Fallback xmlns="">
            <p:sp>
              <p:nvSpPr>
                <p:cNvPr id="11" name="Textfeld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013215" y="2712217"/>
                  <a:ext cx="197746" cy="276999"/>
                </a:xfrm>
                <a:prstGeom prst="rect">
                  <a:avLst/>
                </a:prstGeom>
                <a:blipFill>
                  <a:blip r:embed="rId6"/>
                  <a:stretch>
                    <a:fillRect l="-18182" r="-12121"/>
                  </a:stretch>
                </a:blipFill>
              </p:spPr>
              <p:txBody>
                <a:bodyPr/>
                <a:lstStyle/>
                <a:p>
                  <a:r>
                    <a:rPr lang="de-AT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3" name="Textfeld 22"/>
                <p:cNvSpPr txBox="1"/>
                <p:nvPr/>
              </p:nvSpPr>
              <p:spPr>
                <a:xfrm>
                  <a:off x="3161792" y="2695577"/>
                  <a:ext cx="199350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de-AT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𝛽</m:t>
                        </m:r>
                      </m:oMath>
                    </m:oMathPara>
                  </a14:m>
                  <a:endParaRPr lang="de-AT"/>
                </a:p>
              </p:txBody>
            </p:sp>
          </mc:Choice>
          <mc:Fallback xmlns="">
            <p:sp>
              <p:nvSpPr>
                <p:cNvPr id="23" name="Textfeld 2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61792" y="2695577"/>
                  <a:ext cx="199350" cy="276999"/>
                </a:xfrm>
                <a:prstGeom prst="rect">
                  <a:avLst/>
                </a:prstGeom>
                <a:blipFill>
                  <a:blip r:embed="rId7"/>
                  <a:stretch>
                    <a:fillRect l="-43750" t="-2174" r="-40625" b="-32609"/>
                  </a:stretch>
                </a:blipFill>
              </p:spPr>
              <p:txBody>
                <a:bodyPr/>
                <a:lstStyle/>
                <a:p>
                  <a:r>
                    <a:rPr lang="de-AT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5" name="Textfeld 24"/>
            <p:cNvSpPr txBox="1"/>
            <p:nvPr/>
          </p:nvSpPr>
          <p:spPr>
            <a:xfrm>
              <a:off x="2415755" y="2934269"/>
              <a:ext cx="5517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000" smtClean="0"/>
                <a:t>M</a:t>
              </a:r>
              <a:endParaRPr lang="de-AT" sz="2000"/>
            </a:p>
          </p:txBody>
        </p:sp>
        <p:sp>
          <p:nvSpPr>
            <p:cNvPr id="47" name="Textfeld 46"/>
            <p:cNvSpPr txBox="1"/>
            <p:nvPr/>
          </p:nvSpPr>
          <p:spPr>
            <a:xfrm>
              <a:off x="2402746" y="2206874"/>
              <a:ext cx="5517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000" smtClean="0"/>
                <a:t>?</a:t>
              </a:r>
              <a:endParaRPr lang="de-AT" sz="2000"/>
            </a:p>
          </p:txBody>
        </p:sp>
        <p:sp>
          <p:nvSpPr>
            <p:cNvPr id="48" name="Textfeld 47"/>
            <p:cNvSpPr txBox="1"/>
            <p:nvPr/>
          </p:nvSpPr>
          <p:spPr>
            <a:xfrm>
              <a:off x="2639157" y="2211152"/>
              <a:ext cx="551739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AT" sz="2000" smtClean="0"/>
                <a:t>?</a:t>
              </a:r>
              <a:endParaRPr lang="de-AT" sz="2000"/>
            </a:p>
          </p:txBody>
        </p:sp>
      </p:grpSp>
      <p:sp>
        <p:nvSpPr>
          <p:cNvPr id="53" name="Textfeld 52"/>
          <p:cNvSpPr txBox="1"/>
          <p:nvPr/>
        </p:nvSpPr>
        <p:spPr>
          <a:xfrm rot="10800000">
            <a:off x="5635433" y="5132455"/>
            <a:ext cx="2844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e-AT" sz="2000" smtClean="0"/>
              <a:t>180°</a:t>
            </a:r>
            <a:endParaRPr lang="de-AT" sz="2000"/>
          </a:p>
        </p:txBody>
      </p:sp>
      <p:sp>
        <p:nvSpPr>
          <p:cNvPr id="33" name="Textfeld 32"/>
          <p:cNvSpPr txBox="1"/>
          <p:nvPr/>
        </p:nvSpPr>
        <p:spPr>
          <a:xfrm>
            <a:off x="4140482" y="791490"/>
            <a:ext cx="521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smtClean="0"/>
              <a:t>5</a:t>
            </a:r>
            <a:endParaRPr lang="de-AT" sz="1000"/>
          </a:p>
        </p:txBody>
      </p:sp>
      <p:sp>
        <p:nvSpPr>
          <p:cNvPr id="34" name="Textfeld 33"/>
          <p:cNvSpPr txBox="1"/>
          <p:nvPr/>
        </p:nvSpPr>
        <p:spPr>
          <a:xfrm>
            <a:off x="8396826" y="789789"/>
            <a:ext cx="52136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AT" sz="1000" smtClean="0"/>
              <a:t>6</a:t>
            </a:r>
            <a:endParaRPr lang="de-AT" sz="1000"/>
          </a:p>
        </p:txBody>
      </p:sp>
    </p:spTree>
    <p:extLst>
      <p:ext uri="{BB962C8B-B14F-4D97-AF65-F5344CB8AC3E}">
        <p14:creationId xmlns:p14="http://schemas.microsoft.com/office/powerpoint/2010/main" val="2862287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NotebookType xmlns="31d80bb6-c617-42da-b49f-0ea62ac4c9fb" xsi:nil="true"/>
    <FolderType xmlns="31d80bb6-c617-42da-b49f-0ea62ac4c9fb" xsi:nil="true"/>
    <Students xmlns="31d80bb6-c617-42da-b49f-0ea62ac4c9fb">
      <UserInfo>
        <DisplayName/>
        <AccountId xsi:nil="true"/>
        <AccountType/>
      </UserInfo>
    </Students>
    <Student_Groups xmlns="31d80bb6-c617-42da-b49f-0ea62ac4c9fb">
      <UserInfo>
        <DisplayName/>
        <AccountId xsi:nil="true"/>
        <AccountType/>
      </UserInfo>
    </Student_Groups>
    <Self_Registration_Enabled xmlns="31d80bb6-c617-42da-b49f-0ea62ac4c9fb" xsi:nil="true"/>
    <Has_Teacher_Only_SectionGroup xmlns="31d80bb6-c617-42da-b49f-0ea62ac4c9fb" xsi:nil="true"/>
    <Templates xmlns="31d80bb6-c617-42da-b49f-0ea62ac4c9fb" xsi:nil="true"/>
    <Invited_Teachers xmlns="31d80bb6-c617-42da-b49f-0ea62ac4c9fb" xsi:nil="true"/>
    <Invited_Students xmlns="31d80bb6-c617-42da-b49f-0ea62ac4c9fb" xsi:nil="true"/>
    <Is_Collaboration_Space_Locked xmlns="31d80bb6-c617-42da-b49f-0ea62ac4c9fb" xsi:nil="true"/>
    <Self_Registration_Enabled0 xmlns="31d80bb6-c617-42da-b49f-0ea62ac4c9fb" xsi:nil="true"/>
    <Teachers xmlns="31d80bb6-c617-42da-b49f-0ea62ac4c9fb">
      <UserInfo>
        <DisplayName/>
        <AccountId xsi:nil="true"/>
        <AccountType/>
      </UserInfo>
    </Teachers>
    <AppVersion xmlns="31d80bb6-c617-42da-b49f-0ea62ac4c9fb" xsi:nil="true"/>
    <DefaultSectionNames xmlns="31d80bb6-c617-42da-b49f-0ea62ac4c9fb" xsi:nil="true"/>
    <Owner xmlns="31d80bb6-c617-42da-b49f-0ea62ac4c9fb">
      <UserInfo>
        <DisplayName/>
        <AccountId xsi:nil="true"/>
        <AccountType/>
      </UserInfo>
    </Owner>
    <CultureName xmlns="31d80bb6-c617-42da-b49f-0ea62ac4c9fb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C1FDBE5CF802C440984F5660979366A5" ma:contentTypeVersion="27" ma:contentTypeDescription="Ein neues Dokument erstellen." ma:contentTypeScope="" ma:versionID="79f989384ccb9fd9665019ac71353e17">
  <xsd:schema xmlns:xsd="http://www.w3.org/2001/XMLSchema" xmlns:xs="http://www.w3.org/2001/XMLSchema" xmlns:p="http://schemas.microsoft.com/office/2006/metadata/properties" xmlns:ns3="ce00cb65-3a88-4d27-a332-e21fa0caab37" xmlns:ns4="31d80bb6-c617-42da-b49f-0ea62ac4c9fb" targetNamespace="http://schemas.microsoft.com/office/2006/metadata/properties" ma:root="true" ma:fieldsID="b0749755005e4bdbf47eba098d4b1ce1" ns3:_="" ns4:_="">
    <xsd:import namespace="ce00cb65-3a88-4d27-a332-e21fa0caab37"/>
    <xsd:import namespace="31d80bb6-c617-42da-b49f-0ea62ac4c9fb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NotebookType" minOccurs="0"/>
                <xsd:element ref="ns4:FolderType" minOccurs="0"/>
                <xsd:element ref="ns4:Owner" minOccurs="0"/>
                <xsd:element ref="ns4:DefaultSectionNames" minOccurs="0"/>
                <xsd:element ref="ns4:CultureName" minOccurs="0"/>
                <xsd:element ref="ns4:AppVersion" minOccurs="0"/>
                <xsd:element ref="ns4:Teachers" minOccurs="0"/>
                <xsd:element ref="ns4:Students" minOccurs="0"/>
                <xsd:element ref="ns4:Student_Groups" minOccurs="0"/>
                <xsd:element ref="ns4:Invited_Teachers" minOccurs="0"/>
                <xsd:element ref="ns4:Invited_Students" minOccurs="0"/>
                <xsd:element ref="ns4:Self_Registration_Enabled" minOccurs="0"/>
                <xsd:element ref="ns4:Has_Teacher_Only_SectionGroup" minOccurs="0"/>
                <xsd:element ref="ns4:Is_Collaboration_Space_Locked" minOccurs="0"/>
                <xsd:element ref="ns4:MediaServiceMetadata" minOccurs="0"/>
                <xsd:element ref="ns4:MediaServiceFastMetadata" minOccurs="0"/>
                <xsd:element ref="ns4:Templates" minOccurs="0"/>
                <xsd:element ref="ns4:Self_Registration_Enabled0" minOccurs="0"/>
                <xsd:element ref="ns4:MediaServiceAutoTags" minOccurs="0"/>
                <xsd:element ref="ns4:MediaServiceDateTaken" minOccurs="0"/>
                <xsd:element ref="ns4:MediaServiceOCR" minOccurs="0"/>
                <xsd:element ref="ns4:MediaServiceLocatio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00cb65-3a88-4d27-a332-e21fa0caab37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Freigabehinweis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1d80bb6-c617-42da-b49f-0ea62ac4c9fb" elementFormDefault="qualified">
    <xsd:import namespace="http://schemas.microsoft.com/office/2006/documentManagement/types"/>
    <xsd:import namespace="http://schemas.microsoft.com/office/infopath/2007/PartnerControls"/>
    <xsd:element name="NotebookType" ma:index="11" nillable="true" ma:displayName="Notebook Type" ma:internalName="NotebookType">
      <xsd:simpleType>
        <xsd:restriction base="dms:Text"/>
      </xsd:simpleType>
    </xsd:element>
    <xsd:element name="FolderType" ma:index="12" nillable="true" ma:displayName="Folder Type" ma:internalName="FolderType">
      <xsd:simpleType>
        <xsd:restriction base="dms:Text"/>
      </xsd:simpleType>
    </xsd:element>
    <xsd:element name="Owner" ma:index="13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14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CultureName" ma:index="15" nillable="true" ma:displayName="Culture Name" ma:internalName="CultureName">
      <xsd:simpleType>
        <xsd:restriction base="dms:Text"/>
      </xsd:simpleType>
    </xsd:element>
    <xsd:element name="AppVersion" ma:index="16" nillable="true" ma:displayName="App Version" ma:internalName="AppVersion">
      <xsd:simpleType>
        <xsd:restriction base="dms:Text"/>
      </xsd:simpleType>
    </xsd:element>
    <xsd:element name="Teachers" ma:index="17" nillable="true" ma:displayName="Teachers" ma:internalName="Teach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s" ma:index="18" nillable="true" ma:displayName="Students" ma:internalName="Student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tudent_Groups" ma:index="19" nillable="true" ma:displayName="Student Groups" ma:internalName="Student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Teachers" ma:index="20" nillable="true" ma:displayName="Invited Teachers" ma:internalName="Invited_Teachers">
      <xsd:simpleType>
        <xsd:restriction base="dms:Note">
          <xsd:maxLength value="255"/>
        </xsd:restriction>
      </xsd:simpleType>
    </xsd:element>
    <xsd:element name="Invited_Students" ma:index="21" nillable="true" ma:displayName="Invited Students" ma:internalName="Invited_Students">
      <xsd:simpleType>
        <xsd:restriction base="dms:Note">
          <xsd:maxLength value="255"/>
        </xsd:restriction>
      </xsd:simpleType>
    </xsd:element>
    <xsd:element name="Self_Registration_Enabled" ma:index="22" nillable="true" ma:displayName="Self_Registration_Enabled" ma:internalName="Self_Registration_Enabled">
      <xsd:simpleType>
        <xsd:restriction base="dms:Boolean"/>
      </xsd:simpleType>
    </xsd:element>
    <xsd:element name="Has_Teacher_Only_SectionGroup" ma:index="23" nillable="true" ma:displayName="Has Teacher Only SectionGroup" ma:internalName="Has_Teacher_Only_SectionGroup">
      <xsd:simpleType>
        <xsd:restriction base="dms:Boolean"/>
      </xsd:simpleType>
    </xsd:element>
    <xsd:element name="Is_Collaboration_Space_Locked" ma:index="24" nillable="true" ma:displayName="Is Collaboration Space Locked" ma:internalName="Is_Collaboration_Space_Locked">
      <xsd:simpleType>
        <xsd:restriction base="dms:Boolean"/>
      </xsd:simpleType>
    </xsd:element>
    <xsd:element name="MediaServiceMetadata" ma:index="25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26" nillable="true" ma:displayName="MediaServiceFastMetadata" ma:hidden="true" ma:internalName="MediaServiceFastMetadata" ma:readOnly="true">
      <xsd:simpleType>
        <xsd:restriction base="dms:Note"/>
      </xsd:simpleType>
    </xsd:element>
    <xsd:element name="Templates" ma:index="27" nillable="true" ma:displayName="Templates" ma:internalName="Templates">
      <xsd:simpleType>
        <xsd:restriction base="dms:Note">
          <xsd:maxLength value="255"/>
        </xsd:restriction>
      </xsd:simpleType>
    </xsd:element>
    <xsd:element name="Self_Registration_Enabled0" ma:index="28" nillable="true" ma:displayName="Self Registration Enabled" ma:internalName="Self_Registration_Enabled0">
      <xsd:simpleType>
        <xsd:restriction base="dms:Boolean"/>
      </xsd:simpleType>
    </xsd:element>
    <xsd:element name="MediaServiceAutoTags" ma:index="29" nillable="true" ma:displayName="MediaServiceAutoTags" ma:internalName="MediaServiceAutoTags" ma:readOnly="true">
      <xsd:simpleType>
        <xsd:restriction base="dms:Text"/>
      </xsd:simpleType>
    </xsd:element>
    <xsd:element name="MediaServiceDateTaken" ma:index="30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31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32" nillable="true" ma:displayName="MediaServiceLocation" ma:internalName="MediaServiceLocation" ma:readOnly="true">
      <xsd:simpleType>
        <xsd:restriction base="dms:Text"/>
      </xsd:simpleType>
    </xsd:element>
    <xsd:element name="MediaServiceGenerationTime" ma:index="3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4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3298441-5EAB-4BF0-A486-CD1EFDD0DB5C}">
  <ds:schemaRefs>
    <ds:schemaRef ds:uri="ce00cb65-3a88-4d27-a332-e21fa0caab37"/>
    <ds:schemaRef ds:uri="http://purl.org/dc/dcmitype/"/>
    <ds:schemaRef ds:uri="http://www.w3.org/XML/1998/namespace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31d80bb6-c617-42da-b49f-0ea62ac4c9fb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1EB57392-AB67-46A4-A6EB-3BBFC90D172A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E66453-80C1-46BE-8E42-C1EB7C7370C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00cb65-3a88-4d27-a332-e21fa0caab37"/>
    <ds:schemaRef ds:uri="31d80bb6-c617-42da-b49f-0ea62ac4c9f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72</Words>
  <Application>Microsoft Office PowerPoint</Application>
  <PresentationFormat>A4-Papier (210 x 297 mm)</PresentationFormat>
  <Paragraphs>36</Paragraphs>
  <Slides>3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Cambria Math</vt:lpstr>
      <vt:lpstr>Office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Obereder Guenter</dc:creator>
  <cp:lastModifiedBy>Obereder Guenter</cp:lastModifiedBy>
  <cp:revision>6</cp:revision>
  <cp:lastPrinted>2019-12-02T10:10:46Z</cp:lastPrinted>
  <dcterms:created xsi:type="dcterms:W3CDTF">2019-12-02T09:38:14Z</dcterms:created>
  <dcterms:modified xsi:type="dcterms:W3CDTF">2019-12-04T11:30:23Z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0x010100C1FDBE5CF802C440984F5660979366A5</vt:lpwstr>
  </property>
</Properties>
</file>