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  <p:sldId id="262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3D445-0318-47DB-BF4B-9F1665F6F2EB}" v="356" dt="2019-12-15T11:23:21.200"/>
    <p1510:client id="{85A5E2DC-B5FE-4227-B441-A41C6DDA2449}" v="178" dt="2019-12-15T11:12:21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nter Obereder" userId="2eb6ae63-5f00-4eb6-902d-c2792b81d5b1" providerId="ADAL" clId="{85A5E2DC-B5FE-4227-B441-A41C6DDA2449}"/>
    <pc:docChg chg="undo custSel addSld modSld">
      <pc:chgData name="Guenter Obereder" userId="2eb6ae63-5f00-4eb6-902d-c2792b81d5b1" providerId="ADAL" clId="{85A5E2DC-B5FE-4227-B441-A41C6DDA2449}" dt="2019-12-15T11:12:28.387" v="526" actId="1076"/>
      <pc:docMkLst>
        <pc:docMk/>
      </pc:docMkLst>
      <pc:sldChg chg="addSp delSp modSp add">
        <pc:chgData name="Guenter Obereder" userId="2eb6ae63-5f00-4eb6-902d-c2792b81d5b1" providerId="ADAL" clId="{85A5E2DC-B5FE-4227-B441-A41C6DDA2449}" dt="2019-12-15T11:12:28.387" v="526" actId="1076"/>
        <pc:sldMkLst>
          <pc:docMk/>
          <pc:sldMk cId="1832284221" sldId="260"/>
        </pc:sldMkLst>
        <pc:spChg chg="del">
          <ac:chgData name="Guenter Obereder" userId="2eb6ae63-5f00-4eb6-902d-c2792b81d5b1" providerId="ADAL" clId="{85A5E2DC-B5FE-4227-B441-A41C6DDA2449}" dt="2019-12-15T10:55:33.227" v="1" actId="478"/>
          <ac:spMkLst>
            <pc:docMk/>
            <pc:sldMk cId="1832284221" sldId="260"/>
            <ac:spMk id="4" creationId="{00000000-0000-0000-0000-000000000000}"/>
          </ac:spMkLst>
        </pc:spChg>
        <pc:spChg chg="mod">
          <ac:chgData name="Guenter Obereder" userId="2eb6ae63-5f00-4eb6-902d-c2792b81d5b1" providerId="ADAL" clId="{85A5E2DC-B5FE-4227-B441-A41C6DDA2449}" dt="2019-12-15T11:01:48.047" v="216" actId="20577"/>
          <ac:spMkLst>
            <pc:docMk/>
            <pc:sldMk cId="1832284221" sldId="260"/>
            <ac:spMk id="9" creationId="{00000000-0000-0000-0000-000000000000}"/>
          </ac:spMkLst>
        </pc:spChg>
        <pc:spChg chg="mod topLvl">
          <ac:chgData name="Guenter Obereder" userId="2eb6ae63-5f00-4eb6-902d-c2792b81d5b1" providerId="ADAL" clId="{85A5E2DC-B5FE-4227-B441-A41C6DDA2449}" dt="2019-12-15T10:57:11.744" v="24" actId="1076"/>
          <ac:spMkLst>
            <pc:docMk/>
            <pc:sldMk cId="1832284221" sldId="260"/>
            <ac:spMk id="11" creationId="{00000000-0000-0000-0000-000000000000}"/>
          </ac:spMkLst>
        </pc:spChg>
        <pc:spChg chg="mod">
          <ac:chgData name="Guenter Obereder" userId="2eb6ae63-5f00-4eb6-902d-c2792b81d5b1" providerId="ADAL" clId="{85A5E2DC-B5FE-4227-B441-A41C6DDA2449}" dt="2019-12-15T11:09:25.558" v="436" actId="1036"/>
          <ac:spMkLst>
            <pc:docMk/>
            <pc:sldMk cId="1832284221" sldId="260"/>
            <ac:spMk id="14" creationId="{00000000-0000-0000-0000-000000000000}"/>
          </ac:spMkLst>
        </pc:spChg>
        <pc:spChg chg="del">
          <ac:chgData name="Guenter Obereder" userId="2eb6ae63-5f00-4eb6-902d-c2792b81d5b1" providerId="ADAL" clId="{85A5E2DC-B5FE-4227-B441-A41C6DDA2449}" dt="2019-12-15T10:56:22.721" v="8" actId="478"/>
          <ac:spMkLst>
            <pc:docMk/>
            <pc:sldMk cId="1832284221" sldId="260"/>
            <ac:spMk id="15" creationId="{00000000-0000-0000-0000-000000000000}"/>
          </ac:spMkLst>
        </pc:spChg>
        <pc:spChg chg="add mod">
          <ac:chgData name="Guenter Obereder" userId="2eb6ae63-5f00-4eb6-902d-c2792b81d5b1" providerId="ADAL" clId="{85A5E2DC-B5FE-4227-B441-A41C6DDA2449}" dt="2019-12-15T11:12:21.590" v="525" actId="164"/>
          <ac:spMkLst>
            <pc:docMk/>
            <pc:sldMk cId="1832284221" sldId="260"/>
            <ac:spMk id="16" creationId="{80609704-7183-47CB-83CE-2AD18DADDB84}"/>
          </ac:spMkLst>
        </pc:spChg>
        <pc:spChg chg="del mod topLvl">
          <ac:chgData name="Guenter Obereder" userId="2eb6ae63-5f00-4eb6-902d-c2792b81d5b1" providerId="ADAL" clId="{85A5E2DC-B5FE-4227-B441-A41C6DDA2449}" dt="2019-12-15T10:57:28.309" v="27" actId="478"/>
          <ac:spMkLst>
            <pc:docMk/>
            <pc:sldMk cId="1832284221" sldId="260"/>
            <ac:spMk id="17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1.617" v="28" actId="478"/>
          <ac:spMkLst>
            <pc:docMk/>
            <pc:sldMk cId="1832284221" sldId="260"/>
            <ac:spMk id="18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50.725" v="35" actId="478"/>
          <ac:spMkLst>
            <pc:docMk/>
            <pc:sldMk cId="1832284221" sldId="260"/>
            <ac:spMk id="20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8.461" v="30" actId="478"/>
          <ac:spMkLst>
            <pc:docMk/>
            <pc:sldMk cId="1832284221" sldId="260"/>
            <ac:spMk id="23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41.794" v="31" actId="478"/>
          <ac:spMkLst>
            <pc:docMk/>
            <pc:sldMk cId="1832284221" sldId="260"/>
            <ac:spMk id="25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6.104" v="118" actId="478"/>
          <ac:spMkLst>
            <pc:docMk/>
            <pc:sldMk cId="1832284221" sldId="260"/>
            <ac:spMk id="36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8.088" v="119" actId="478"/>
          <ac:spMkLst>
            <pc:docMk/>
            <pc:sldMk cId="1832284221" sldId="260"/>
            <ac:spMk id="38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4.230" v="117" actId="478"/>
          <ac:spMkLst>
            <pc:docMk/>
            <pc:sldMk cId="1832284221" sldId="260"/>
            <ac:spMk id="39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0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4.230" v="117" actId="478"/>
          <ac:spMkLst>
            <pc:docMk/>
            <pc:sldMk cId="1832284221" sldId="260"/>
            <ac:spMk id="41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2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3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4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5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9:31.378" v="116" actId="478"/>
          <ac:spMkLst>
            <pc:docMk/>
            <pc:sldMk cId="1832284221" sldId="260"/>
            <ac:spMk id="46" creationId="{00000000-0000-0000-0000-000000000000}"/>
          </ac:spMkLst>
        </pc:spChg>
        <pc:spChg chg="del mod topLvl">
          <ac:chgData name="Guenter Obereder" userId="2eb6ae63-5f00-4eb6-902d-c2792b81d5b1" providerId="ADAL" clId="{85A5E2DC-B5FE-4227-B441-A41C6DDA2449}" dt="2019-12-15T10:57:34.451" v="29" actId="478"/>
          <ac:spMkLst>
            <pc:docMk/>
            <pc:sldMk cId="1832284221" sldId="260"/>
            <ac:spMk id="47" creationId="{00000000-0000-0000-0000-000000000000}"/>
          </ac:spMkLst>
        </pc:spChg>
        <pc:spChg chg="mod topLvl">
          <ac:chgData name="Guenter Obereder" userId="2eb6ae63-5f00-4eb6-902d-c2792b81d5b1" providerId="ADAL" clId="{85A5E2DC-B5FE-4227-B441-A41C6DDA2449}" dt="2019-12-15T10:58:46.228" v="53" actId="1036"/>
          <ac:spMkLst>
            <pc:docMk/>
            <pc:sldMk cId="1832284221" sldId="260"/>
            <ac:spMk id="48" creationId="{00000000-0000-0000-0000-000000000000}"/>
          </ac:spMkLst>
        </pc:spChg>
        <pc:spChg chg="del">
          <ac:chgData name="Guenter Obereder" userId="2eb6ae63-5f00-4eb6-902d-c2792b81d5b1" providerId="ADAL" clId="{85A5E2DC-B5FE-4227-B441-A41C6DDA2449}" dt="2019-12-15T11:09:36.247" v="437" actId="478"/>
          <ac:spMkLst>
            <pc:docMk/>
            <pc:sldMk cId="1832284221" sldId="260"/>
            <ac:spMk id="53" creationId="{00000000-0000-0000-0000-000000000000}"/>
          </ac:spMkLst>
        </pc:spChg>
        <pc:spChg chg="add mod">
          <ac:chgData name="Guenter Obereder" userId="2eb6ae63-5f00-4eb6-902d-c2792b81d5b1" providerId="ADAL" clId="{85A5E2DC-B5FE-4227-B441-A41C6DDA2449}" dt="2019-12-15T10:58:42.292" v="51" actId="1076"/>
          <ac:spMkLst>
            <pc:docMk/>
            <pc:sldMk cId="1832284221" sldId="260"/>
            <ac:spMk id="54" creationId="{98EE3658-8750-46E4-8974-CE8ACF43EF85}"/>
          </ac:spMkLst>
        </pc:spChg>
        <pc:spChg chg="add mod">
          <ac:chgData name="Guenter Obereder" userId="2eb6ae63-5f00-4eb6-902d-c2792b81d5b1" providerId="ADAL" clId="{85A5E2DC-B5FE-4227-B441-A41C6DDA2449}" dt="2019-12-15T10:59:12.325" v="101" actId="1038"/>
          <ac:spMkLst>
            <pc:docMk/>
            <pc:sldMk cId="1832284221" sldId="260"/>
            <ac:spMk id="55" creationId="{27AE0065-1977-4122-9C16-ED7ED020A7F9}"/>
          </ac:spMkLst>
        </pc:spChg>
        <pc:spChg chg="add mod">
          <ac:chgData name="Guenter Obereder" userId="2eb6ae63-5f00-4eb6-902d-c2792b81d5b1" providerId="ADAL" clId="{85A5E2DC-B5FE-4227-B441-A41C6DDA2449}" dt="2019-12-15T11:03:40.716" v="292" actId="1076"/>
          <ac:spMkLst>
            <pc:docMk/>
            <pc:sldMk cId="1832284221" sldId="260"/>
            <ac:spMk id="56" creationId="{D901A8E4-D78E-45AB-BA89-171DFD8D28C4}"/>
          </ac:spMkLst>
        </pc:spChg>
        <pc:spChg chg="add mod">
          <ac:chgData name="Guenter Obereder" userId="2eb6ae63-5f00-4eb6-902d-c2792b81d5b1" providerId="ADAL" clId="{85A5E2DC-B5FE-4227-B441-A41C6DDA2449}" dt="2019-12-15T11:12:21.590" v="525" actId="164"/>
          <ac:spMkLst>
            <pc:docMk/>
            <pc:sldMk cId="1832284221" sldId="260"/>
            <ac:spMk id="57" creationId="{BAD17BBE-C65F-4111-9672-50EC0EEFDC20}"/>
          </ac:spMkLst>
        </pc:spChg>
        <pc:grpChg chg="add mod">
          <ac:chgData name="Guenter Obereder" userId="2eb6ae63-5f00-4eb6-902d-c2792b81d5b1" providerId="ADAL" clId="{85A5E2DC-B5FE-4227-B441-A41C6DDA2449}" dt="2019-12-15T11:12:28.387" v="526" actId="1076"/>
          <ac:grpSpMkLst>
            <pc:docMk/>
            <pc:sldMk cId="1832284221" sldId="260"/>
            <ac:grpSpMk id="19" creationId="{5BDF7ABE-527D-4EA1-B474-515ED054BB10}"/>
          </ac:grpSpMkLst>
        </pc:grpChg>
        <pc:grpChg chg="del">
          <ac:chgData name="Guenter Obereder" userId="2eb6ae63-5f00-4eb6-902d-c2792b81d5b1" providerId="ADAL" clId="{85A5E2DC-B5FE-4227-B441-A41C6DDA2449}" dt="2019-12-15T10:56:30.327" v="9" actId="165"/>
          <ac:grpSpMkLst>
            <pc:docMk/>
            <pc:sldMk cId="1832284221" sldId="260"/>
            <ac:grpSpMk id="51" creationId="{00000000-0000-0000-0000-000000000000}"/>
          </ac:grpSpMkLst>
        </pc:grpChg>
        <pc:grpChg chg="del">
          <ac:chgData name="Guenter Obereder" userId="2eb6ae63-5f00-4eb6-902d-c2792b81d5b1" providerId="ADAL" clId="{85A5E2DC-B5FE-4227-B441-A41C6DDA2449}" dt="2019-12-15T10:58:08.523" v="38" actId="165"/>
          <ac:grpSpMkLst>
            <pc:docMk/>
            <pc:sldMk cId="1832284221" sldId="260"/>
            <ac:grpSpMk id="52" creationId="{00000000-0000-0000-0000-000000000000}"/>
          </ac:grpSpMkLst>
        </pc:grpChg>
        <pc:cxnChg chg="add del mod">
          <ac:chgData name="Guenter Obereder" userId="2eb6ae63-5f00-4eb6-902d-c2792b81d5b1" providerId="ADAL" clId="{85A5E2DC-B5FE-4227-B441-A41C6DDA2449}" dt="2019-12-15T10:56:10.529" v="7" actId="478"/>
          <ac:cxnSpMkLst>
            <pc:docMk/>
            <pc:sldMk cId="1832284221" sldId="260"/>
            <ac:cxnSpMk id="3" creationId="{00000000-0000-0000-0000-000000000000}"/>
          </ac:cxnSpMkLst>
        </pc:cxnChg>
        <pc:cxnChg chg="add mod">
          <ac:chgData name="Guenter Obereder" userId="2eb6ae63-5f00-4eb6-902d-c2792b81d5b1" providerId="ADAL" clId="{85A5E2DC-B5FE-4227-B441-A41C6DDA2449}" dt="2019-12-15T10:56:53.864" v="18" actId="1076"/>
          <ac:cxnSpMkLst>
            <pc:docMk/>
            <pc:sldMk cId="1832284221" sldId="260"/>
            <ac:cxnSpMk id="10" creationId="{659D0747-6C6F-4732-9AF2-438B29D420F8}"/>
          </ac:cxnSpMkLst>
        </pc:cxnChg>
        <pc:cxnChg chg="del mod topLvl">
          <ac:chgData name="Guenter Obereder" userId="2eb6ae63-5f00-4eb6-902d-c2792b81d5b1" providerId="ADAL" clId="{85A5E2DC-B5FE-4227-B441-A41C6DDA2449}" dt="2019-12-15T10:59:31.378" v="116" actId="478"/>
          <ac:cxnSpMkLst>
            <pc:docMk/>
            <pc:sldMk cId="1832284221" sldId="260"/>
            <ac:cxnSpMk id="37" creationId="{00000000-0000-0000-0000-000000000000}"/>
          </ac:cxnSpMkLst>
        </pc:cxnChg>
        <pc:cxnChg chg="add mod">
          <ac:chgData name="Guenter Obereder" userId="2eb6ae63-5f00-4eb6-902d-c2792b81d5b1" providerId="ADAL" clId="{85A5E2DC-B5FE-4227-B441-A41C6DDA2449}" dt="2019-12-15T10:57:03.088" v="23" actId="1035"/>
          <ac:cxnSpMkLst>
            <pc:docMk/>
            <pc:sldMk cId="1832284221" sldId="260"/>
            <ac:cxnSpMk id="49" creationId="{BAECAAF6-9439-4390-B687-1EF9349A2409}"/>
          </ac:cxnSpMkLst>
        </pc:cxnChg>
        <pc:cxnChg chg="add del">
          <ac:chgData name="Guenter Obereder" userId="2eb6ae63-5f00-4eb6-902d-c2792b81d5b1" providerId="ADAL" clId="{85A5E2DC-B5FE-4227-B441-A41C6DDA2449}" dt="2019-12-15T10:58:03.007" v="37"/>
          <ac:cxnSpMkLst>
            <pc:docMk/>
            <pc:sldMk cId="1832284221" sldId="260"/>
            <ac:cxnSpMk id="50" creationId="{DC3523FB-7565-46BC-96D4-9B89DAC00205}"/>
          </ac:cxnSpMkLst>
        </pc:cxnChg>
      </pc:sldChg>
    </pc:docChg>
  </pc:docChgLst>
  <pc:docChgLst>
    <pc:chgData name="Guenter Obereder" userId="2eb6ae63-5f00-4eb6-902d-c2792b81d5b1" providerId="ADAL" clId="{83C3D445-0318-47DB-BF4B-9F1665F6F2EB}"/>
    <pc:docChg chg="custSel addSld delSld modSld">
      <pc:chgData name="Guenter Obereder" userId="2eb6ae63-5f00-4eb6-902d-c2792b81d5b1" providerId="ADAL" clId="{83C3D445-0318-47DB-BF4B-9F1665F6F2EB}" dt="2019-12-15T11:23:33.663" v="667" actId="1076"/>
      <pc:docMkLst>
        <pc:docMk/>
      </pc:docMkLst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2014175949" sldId="256"/>
        </pc:sldMkLst>
      </pc:sldChg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4235114063" sldId="258"/>
        </pc:sldMkLst>
      </pc:sldChg>
      <pc:sldChg chg="del">
        <pc:chgData name="Guenter Obereder" userId="2eb6ae63-5f00-4eb6-902d-c2792b81d5b1" providerId="ADAL" clId="{83C3D445-0318-47DB-BF4B-9F1665F6F2EB}" dt="2019-12-15T11:13:40.447" v="0" actId="2696"/>
        <pc:sldMkLst>
          <pc:docMk/>
          <pc:sldMk cId="286228752" sldId="259"/>
        </pc:sldMkLst>
      </pc:sldChg>
      <pc:sldChg chg="modSp">
        <pc:chgData name="Guenter Obereder" userId="2eb6ae63-5f00-4eb6-902d-c2792b81d5b1" providerId="ADAL" clId="{83C3D445-0318-47DB-BF4B-9F1665F6F2EB}" dt="2019-12-15T11:13:55.495" v="5" actId="6549"/>
        <pc:sldMkLst>
          <pc:docMk/>
          <pc:sldMk cId="1832284221" sldId="260"/>
        </pc:sldMkLst>
        <pc:spChg chg="mod">
          <ac:chgData name="Guenter Obereder" userId="2eb6ae63-5f00-4eb6-902d-c2792b81d5b1" providerId="ADAL" clId="{83C3D445-0318-47DB-BF4B-9F1665F6F2EB}" dt="2019-12-15T11:13:51.355" v="3" actId="6549"/>
          <ac:spMkLst>
            <pc:docMk/>
            <pc:sldMk cId="1832284221" sldId="260"/>
            <ac:spMk id="33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3:55.495" v="5" actId="6549"/>
          <ac:spMkLst>
            <pc:docMk/>
            <pc:sldMk cId="1832284221" sldId="260"/>
            <ac:spMk id="34" creationId="{00000000-0000-0000-0000-000000000000}"/>
          </ac:spMkLst>
        </pc:spChg>
      </pc:sldChg>
      <pc:sldChg chg="addSp delSp modSp add">
        <pc:chgData name="Guenter Obereder" userId="2eb6ae63-5f00-4eb6-902d-c2792b81d5b1" providerId="ADAL" clId="{83C3D445-0318-47DB-BF4B-9F1665F6F2EB}" dt="2019-12-15T11:23:33.663" v="667" actId="1076"/>
        <pc:sldMkLst>
          <pc:docMk/>
          <pc:sldMk cId="377162632" sldId="261"/>
        </pc:sldMkLst>
        <pc:spChg chg="mod">
          <ac:chgData name="Guenter Obereder" userId="2eb6ae63-5f00-4eb6-902d-c2792b81d5b1" providerId="ADAL" clId="{83C3D445-0318-47DB-BF4B-9F1665F6F2EB}" dt="2019-12-15T11:15:10.409" v="72" actId="14100"/>
          <ac:spMkLst>
            <pc:docMk/>
            <pc:sldMk cId="377162632" sldId="261"/>
            <ac:spMk id="9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11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8:05.561" v="316" actId="20577"/>
          <ac:spMkLst>
            <pc:docMk/>
            <pc:sldMk cId="377162632" sldId="261"/>
            <ac:spMk id="14" creationId="{00000000-0000-0000-0000-000000000000}"/>
          </ac:spMkLst>
        </pc:spChg>
        <pc:spChg chg="add mod">
          <ac:chgData name="Guenter Obereder" userId="2eb6ae63-5f00-4eb6-902d-c2792b81d5b1" providerId="ADAL" clId="{83C3D445-0318-47DB-BF4B-9F1665F6F2EB}" dt="2019-12-15T11:23:33.663" v="667" actId="1076"/>
          <ac:spMkLst>
            <pc:docMk/>
            <pc:sldMk cId="377162632" sldId="261"/>
            <ac:spMk id="20" creationId="{6AD8401D-DA2F-4680-9D81-B8A15C07CFE4}"/>
          </ac:spMkLst>
        </pc:spChg>
        <pc:spChg chg="mod">
          <ac:chgData name="Guenter Obereder" userId="2eb6ae63-5f00-4eb6-902d-c2792b81d5b1" providerId="ADAL" clId="{83C3D445-0318-47DB-BF4B-9F1665F6F2EB}" dt="2019-12-15T11:14:00.667" v="7" actId="6549"/>
          <ac:spMkLst>
            <pc:docMk/>
            <pc:sldMk cId="377162632" sldId="261"/>
            <ac:spMk id="33" creationId="{00000000-0000-0000-0000-000000000000}"/>
          </ac:spMkLst>
        </pc:spChg>
        <pc:spChg chg="mod">
          <ac:chgData name="Guenter Obereder" userId="2eb6ae63-5f00-4eb6-902d-c2792b81d5b1" providerId="ADAL" clId="{83C3D445-0318-47DB-BF4B-9F1665F6F2EB}" dt="2019-12-15T11:14:04.543" v="10" actId="6549"/>
          <ac:spMkLst>
            <pc:docMk/>
            <pc:sldMk cId="377162632" sldId="261"/>
            <ac:spMk id="34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48" creationId="{00000000-0000-0000-0000-000000000000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54" creationId="{98EE3658-8750-46E4-8974-CE8ACF43EF85}"/>
          </ac:spMkLst>
        </pc:spChg>
        <pc:spChg chg="del">
          <ac:chgData name="Guenter Obereder" userId="2eb6ae63-5f00-4eb6-902d-c2792b81d5b1" providerId="ADAL" clId="{83C3D445-0318-47DB-BF4B-9F1665F6F2EB}" dt="2019-12-15T11:15:16.782" v="73" actId="478"/>
          <ac:spMkLst>
            <pc:docMk/>
            <pc:sldMk cId="377162632" sldId="261"/>
            <ac:spMk id="55" creationId="{27AE0065-1977-4122-9C16-ED7ED020A7F9}"/>
          </ac:spMkLst>
        </pc:spChg>
        <pc:spChg chg="mod">
          <ac:chgData name="Guenter Obereder" userId="2eb6ae63-5f00-4eb6-902d-c2792b81d5b1" providerId="ADAL" clId="{83C3D445-0318-47DB-BF4B-9F1665F6F2EB}" dt="2019-12-15T11:18:23.376" v="350" actId="1035"/>
          <ac:spMkLst>
            <pc:docMk/>
            <pc:sldMk cId="377162632" sldId="261"/>
            <ac:spMk id="56" creationId="{D901A8E4-D78E-45AB-BA89-171DFD8D28C4}"/>
          </ac:spMkLst>
        </pc:spChg>
        <pc:grpChg chg="del">
          <ac:chgData name="Guenter Obereder" userId="2eb6ae63-5f00-4eb6-902d-c2792b81d5b1" providerId="ADAL" clId="{83C3D445-0318-47DB-BF4B-9F1665F6F2EB}" dt="2019-12-15T11:18:26.597" v="351" actId="478"/>
          <ac:grpSpMkLst>
            <pc:docMk/>
            <pc:sldMk cId="377162632" sldId="261"/>
            <ac:grpSpMk id="19" creationId="{5BDF7ABE-527D-4EA1-B474-515ED054BB10}"/>
          </ac:grpSpMkLst>
        </pc:grpChg>
        <pc:cxnChg chg="del">
          <ac:chgData name="Guenter Obereder" userId="2eb6ae63-5f00-4eb6-902d-c2792b81d5b1" providerId="ADAL" clId="{83C3D445-0318-47DB-BF4B-9F1665F6F2EB}" dt="2019-12-15T11:15:16.782" v="73" actId="478"/>
          <ac:cxnSpMkLst>
            <pc:docMk/>
            <pc:sldMk cId="377162632" sldId="261"/>
            <ac:cxnSpMk id="10" creationId="{659D0747-6C6F-4732-9AF2-438B29D420F8}"/>
          </ac:cxnSpMkLst>
        </pc:cxnChg>
        <pc:cxnChg chg="del">
          <ac:chgData name="Guenter Obereder" userId="2eb6ae63-5f00-4eb6-902d-c2792b81d5b1" providerId="ADAL" clId="{83C3D445-0318-47DB-BF4B-9F1665F6F2EB}" dt="2019-12-15T11:15:16.782" v="73" actId="478"/>
          <ac:cxnSpMkLst>
            <pc:docMk/>
            <pc:sldMk cId="377162632" sldId="261"/>
            <ac:cxnSpMk id="49" creationId="{BAECAAF6-9439-4390-B687-1EF9349A240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0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14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90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31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60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405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868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27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724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54AA-4850-4D57-BECE-CD51C85E5928}" type="datetimeFigureOut">
              <a:rPr lang="de-AT" smtClean="0"/>
              <a:t>18.12.2019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382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1359140" y="1207227"/>
                <a:ext cx="2844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/>
                  <a:t>Drücke den Winkel mit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sz="2000"/>
                  <a:t> aus!</a:t>
                </a: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40" y="1207227"/>
                <a:ext cx="2844800" cy="707886"/>
              </a:xfrm>
              <a:prstGeom prst="rect">
                <a:avLst/>
              </a:prstGeom>
              <a:blipFill>
                <a:blip r:embed="rId2"/>
                <a:stretch>
                  <a:fillRect l="-428" t="-4310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5474861" y="1094324"/>
                <a:ext cx="3269996" cy="1568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/>
                  <a:t>Welchen Teil muss man zuerst ausrechnen?</a:t>
                </a:r>
                <a:br>
                  <a:rPr lang="de-AT" sz="2000"/>
                </a:br>
                <a:r>
                  <a:rPr lang="de-AT" sz="2000"/>
                  <a:t/>
                </a:r>
                <a:br>
                  <a:rPr lang="de-AT" sz="200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600" b="0" i="0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de-AT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de-AT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600" b="0" i="1" smtClean="0">
                              <a:latin typeface="Cambria Math" panose="02040503050406030204" pitchFamily="18" charset="0"/>
                            </a:rPr>
                            <m:t>8−</m:t>
                          </m:r>
                          <m:d>
                            <m:dPr>
                              <m:ctrlPr>
                                <a:rPr lang="de-AT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de-AT" sz="16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  <m:f>
                                <m:fPr>
                                  <m:ctrlP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AT" sz="16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de-AT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1600" i="1"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de-AT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160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861" y="1094324"/>
                <a:ext cx="3269996" cy="1568891"/>
              </a:xfrm>
              <a:prstGeom prst="rect">
                <a:avLst/>
              </a:prstGeom>
              <a:blipFill>
                <a:blip r:embed="rId3"/>
                <a:stretch>
                  <a:fillRect t="-233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2526928" y="2751010"/>
                <a:ext cx="197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de-AT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928" y="2751010"/>
                <a:ext cx="197746" cy="276999"/>
              </a:xfrm>
              <a:prstGeom prst="rect">
                <a:avLst/>
              </a:prstGeom>
              <a:blipFill>
                <a:blip r:embed="rId4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feld 47"/>
          <p:cNvSpPr txBox="1"/>
          <p:nvPr/>
        </p:nvSpPr>
        <p:spPr>
          <a:xfrm>
            <a:off x="2677200" y="2675864"/>
            <a:ext cx="551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/>
              <a:t>?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/>
              <a:t>7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/>
              <a:t>8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659D0747-6C6F-4732-9AF2-438B29D420F8}"/>
              </a:ext>
            </a:extLst>
          </p:cNvPr>
          <p:cNvCxnSpPr>
            <a:cxnSpLocks/>
          </p:cNvCxnSpPr>
          <p:nvPr/>
        </p:nvCxnSpPr>
        <p:spPr>
          <a:xfrm flipV="1">
            <a:off x="1863405" y="3016697"/>
            <a:ext cx="1669556" cy="181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BAECAAF6-9439-4390-B687-1EF9349A2409}"/>
              </a:ext>
            </a:extLst>
          </p:cNvPr>
          <p:cNvCxnSpPr>
            <a:cxnSpLocks/>
          </p:cNvCxnSpPr>
          <p:nvPr/>
        </p:nvCxnSpPr>
        <p:spPr>
          <a:xfrm flipH="1" flipV="1">
            <a:off x="2349344" y="2203473"/>
            <a:ext cx="508901" cy="8157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Bogen 53">
            <a:extLst>
              <a:ext uri="{FF2B5EF4-FFF2-40B4-BE49-F238E27FC236}">
                <a16:creationId xmlns:a16="http://schemas.microsoft.com/office/drawing/2014/main" id="{98EE3658-8750-46E4-8974-CE8ACF43EF85}"/>
              </a:ext>
            </a:extLst>
          </p:cNvPr>
          <p:cNvSpPr/>
          <p:nvPr/>
        </p:nvSpPr>
        <p:spPr>
          <a:xfrm rot="10800000">
            <a:off x="2556581" y="2709534"/>
            <a:ext cx="672358" cy="654863"/>
          </a:xfrm>
          <a:prstGeom prst="arc">
            <a:avLst>
              <a:gd name="adj1" fmla="val 3298273"/>
              <a:gd name="adj2" fmla="val 1065057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5" name="Bogen 54">
            <a:extLst>
              <a:ext uri="{FF2B5EF4-FFF2-40B4-BE49-F238E27FC236}">
                <a16:creationId xmlns:a16="http://schemas.microsoft.com/office/drawing/2014/main" id="{27AE0065-1977-4122-9C16-ED7ED020A7F9}"/>
              </a:ext>
            </a:extLst>
          </p:cNvPr>
          <p:cNvSpPr/>
          <p:nvPr/>
        </p:nvSpPr>
        <p:spPr>
          <a:xfrm rot="10800000">
            <a:off x="2445970" y="2620511"/>
            <a:ext cx="786808" cy="766335"/>
          </a:xfrm>
          <a:prstGeom prst="arc">
            <a:avLst>
              <a:gd name="adj1" fmla="val 21470631"/>
              <a:gd name="adj2" fmla="val 3457049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D901A8E4-D78E-45AB-BA89-171DFD8D28C4}"/>
                  </a:ext>
                </a:extLst>
              </p:cNvPr>
              <p:cNvSpPr txBox="1"/>
              <p:nvPr/>
            </p:nvSpPr>
            <p:spPr>
              <a:xfrm rot="10800000">
                <a:off x="1470359" y="4465982"/>
                <a:ext cx="2844800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/>
                  <a:t>Der Winkel ist 180°-</a:t>
                </a:r>
                <a14:m>
                  <m:oMath xmlns:m="http://schemas.openxmlformats.org/officeDocument/2006/math">
                    <m:r>
                      <a:rPr lang="de-AT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sz="2000"/>
                  <a:t/>
                </a:r>
                <a:br>
                  <a:rPr lang="de-AT" sz="2000"/>
                </a:br>
                <a:r>
                  <a:rPr lang="de-AT" sz="2000"/>
                  <a:t>(Supplementärwinkel)</a:t>
                </a:r>
                <a:br>
                  <a:rPr lang="de-AT" sz="2000"/>
                </a:br>
                <a:r>
                  <a:rPr lang="de-AT" sz="2000"/>
                  <a:t/>
                </a:r>
                <a:br>
                  <a:rPr lang="de-AT" sz="2000"/>
                </a:br>
                <a:r>
                  <a:rPr lang="de-AT" sz="1050"/>
                  <a:t>Wenn </a:t>
                </a:r>
                <a14:m>
                  <m:oMath xmlns:m="http://schemas.openxmlformats.org/officeDocument/2006/math">
                    <m:r>
                      <a:rPr lang="de-AT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sz="1050"/>
                  <a:t>=50°, dann wäre der gesuchte Winkel 180°-50°=130°</a:t>
                </a:r>
              </a:p>
            </p:txBody>
          </p:sp>
        </mc:Choice>
        <mc:Fallback xmlns=""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D901A8E4-D78E-45AB-BA89-171DFD8D2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470359" y="4465982"/>
                <a:ext cx="2844800" cy="1338828"/>
              </a:xfrm>
              <a:prstGeom prst="rect">
                <a:avLst/>
              </a:prstGeom>
              <a:blipFill>
                <a:blip r:embed="rId5"/>
                <a:stretch>
                  <a:fillRect t="-2283" b="-27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5BDF7ABE-527D-4EA1-B474-515ED054BB10}"/>
              </a:ext>
            </a:extLst>
          </p:cNvPr>
          <p:cNvGrpSpPr/>
          <p:nvPr/>
        </p:nvGrpSpPr>
        <p:grpSpPr>
          <a:xfrm>
            <a:off x="5474861" y="4366632"/>
            <a:ext cx="3269996" cy="1384225"/>
            <a:chOff x="5532918" y="3635214"/>
            <a:chExt cx="3269996" cy="13842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feld 56">
                  <a:extLst>
                    <a:ext uri="{FF2B5EF4-FFF2-40B4-BE49-F238E27FC236}">
                      <a16:creationId xmlns:a16="http://schemas.microsoft.com/office/drawing/2014/main" id="{BAD17BBE-C65F-4111-9672-50EC0EEFDC20}"/>
                    </a:ext>
                  </a:extLst>
                </p:cNvPr>
                <p:cNvSpPr txBox="1"/>
                <p:nvPr/>
              </p:nvSpPr>
              <p:spPr>
                <a:xfrm rot="10800000">
                  <a:off x="5532918" y="3635214"/>
                  <a:ext cx="3269996" cy="13842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sz="1600" b="0" i="0" smtClean="0">
                            <a:latin typeface="Cambria Math" panose="02040503050406030204" pitchFamily="18" charset="0"/>
                          </a:rPr>
                          <m:t>7</m:t>
                        </m:r>
                        <m:f>
                          <m:fPr>
                            <m:ctrlPr>
                              <a:rPr lang="de-AT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16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de-AT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de-AT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1600" b="0" i="1" smtClean="0">
                                <a:latin typeface="Cambria Math" panose="02040503050406030204" pitchFamily="18" charset="0"/>
                              </a:rPr>
                              <m:t>8−</m:t>
                            </m:r>
                            <m:d>
                              <m:dPr>
                                <m:ctrlPr>
                                  <a:rPr lang="de-AT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AT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f>
                                  <m:fPr>
                                    <m:ctrlP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de-AT" sz="16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  <m:f>
                                  <m:fPr>
                                    <m:ctrlP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de-AT" sz="1600" i="1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de-AT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AT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f>
                              <m:fPr>
                                <m:ctrlPr>
                                  <a:rPr lang="de-AT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AT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de-AT" sz="1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de-AT" sz="1600"/>
                </a:p>
                <a:p>
                  <a:pPr algn="ctr"/>
                  <a:endParaRPr lang="de-AT" sz="1600"/>
                </a:p>
                <a:p>
                  <a:pPr algn="ctr"/>
                  <a:endParaRPr lang="de-AT" sz="1600"/>
                </a:p>
                <a:p>
                  <a:pPr algn="ctr"/>
                  <a:r>
                    <a:rPr lang="de-AT" sz="1600"/>
                    <a:t>„Innerste Klammer zuerst!“</a:t>
                  </a:r>
                </a:p>
              </p:txBody>
            </p:sp>
          </mc:Choice>
          <mc:Fallback xmlns="">
            <p:sp>
              <p:nvSpPr>
                <p:cNvPr id="57" name="Textfeld 56">
                  <a:extLst>
                    <a:ext uri="{FF2B5EF4-FFF2-40B4-BE49-F238E27FC236}">
                      <a16:creationId xmlns:a16="http://schemas.microsoft.com/office/drawing/2014/main" id="{BAD17BBE-C65F-4111-9672-50EC0EEFDC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0800000">
                  <a:off x="5532918" y="3635214"/>
                  <a:ext cx="3269996" cy="1384225"/>
                </a:xfrm>
                <a:prstGeom prst="rect">
                  <a:avLst/>
                </a:prstGeom>
                <a:blipFill>
                  <a:blip r:embed="rId6"/>
                  <a:stretch>
                    <a:fillRect t="-4846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Geschweifte Klammer links 15">
              <a:extLst>
                <a:ext uri="{FF2B5EF4-FFF2-40B4-BE49-F238E27FC236}">
                  <a16:creationId xmlns:a16="http://schemas.microsoft.com/office/drawing/2014/main" id="{80609704-7183-47CB-83CE-2AD18DADDB84}"/>
                </a:ext>
              </a:extLst>
            </p:cNvPr>
            <p:cNvSpPr/>
            <p:nvPr/>
          </p:nvSpPr>
          <p:spPr>
            <a:xfrm rot="5400000">
              <a:off x="6872048" y="3840398"/>
              <a:ext cx="271486" cy="971278"/>
            </a:xfrm>
            <a:prstGeom prst="leftBrace">
              <a:avLst>
                <a:gd name="adj1" fmla="val 8333"/>
                <a:gd name="adj2" fmla="val 50820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183228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074057" y="1207227"/>
            <a:ext cx="3389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/>
              <a:t>Was bedeutet</a:t>
            </a:r>
            <a:br>
              <a:rPr lang="de-AT" sz="2000"/>
            </a:br>
            <a:r>
              <a:rPr lang="de-AT" sz="2000"/>
              <a:t>„erweitern eines Bruches“?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74861" y="1094324"/>
            <a:ext cx="3269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/>
              <a:t>Was bedeutet „multiplizieren eines Bruches mit einer Zahl“?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/>
              <a:t>9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/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D901A8E4-D78E-45AB-BA89-171DFD8D28C4}"/>
                  </a:ext>
                </a:extLst>
              </p:cNvPr>
              <p:cNvSpPr txBox="1"/>
              <p:nvPr/>
            </p:nvSpPr>
            <p:spPr>
              <a:xfrm rot="10800000">
                <a:off x="1359140" y="3280709"/>
                <a:ext cx="2844800" cy="2701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/>
                  <a:t>Zähler und Nenner werden mit derselben Zahl multipliziert.</a:t>
                </a:r>
                <a:br>
                  <a:rPr lang="de-AT" sz="2000"/>
                </a:br>
                <a:r>
                  <a:rPr lang="de-AT" sz="2000"/>
                  <a:t/>
                </a:r>
                <a:br>
                  <a:rPr lang="de-AT" sz="2000"/>
                </a:br>
                <a:r>
                  <a:rPr lang="de-AT" sz="1400"/>
                  <a:t>Der Wert des Bruches bleibt gleich (gleiche Zahl)!</a:t>
                </a:r>
                <a:br>
                  <a:rPr lang="de-AT" sz="1400"/>
                </a:br>
                <a:r>
                  <a:rPr lang="de-AT" sz="1400"/>
                  <a:t/>
                </a:r>
                <a:br>
                  <a:rPr lang="de-AT" sz="1400"/>
                </a:br>
                <a:r>
                  <a:rPr lang="de-AT" sz="1200"/>
                  <a:t>z.B.: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e-AT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AT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de-AT" sz="1200"/>
                  <a:t> (erweitert mit 2)</a:t>
                </a:r>
                <a:r>
                  <a:rPr lang="de-AT" sz="1400"/>
                  <a:t/>
                </a:r>
                <a:br>
                  <a:rPr lang="de-AT" sz="1400"/>
                </a:br>
                <a:r>
                  <a:rPr lang="de-AT" sz="2000"/>
                  <a:t/>
                </a:r>
                <a:br>
                  <a:rPr lang="de-AT" sz="2000"/>
                </a:br>
                <a:endParaRPr lang="de-AT" sz="1050"/>
              </a:p>
            </p:txBody>
          </p:sp>
        </mc:Choice>
        <mc:Fallback xmlns=""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D901A8E4-D78E-45AB-BA89-171DFD8D2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359140" y="3280709"/>
                <a:ext cx="2844800" cy="2701445"/>
              </a:xfrm>
              <a:prstGeom prst="rect">
                <a:avLst/>
              </a:prstGeom>
              <a:blipFill>
                <a:blip r:embed="rId2"/>
                <a:stretch>
                  <a:fillRect b="-13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6AD8401D-DA2F-4680-9D81-B8A15C07CFE4}"/>
                  </a:ext>
                </a:extLst>
              </p:cNvPr>
              <p:cNvSpPr txBox="1"/>
              <p:nvPr/>
            </p:nvSpPr>
            <p:spPr>
              <a:xfrm>
                <a:off x="5626340" y="3605968"/>
                <a:ext cx="2844800" cy="1901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AT" sz="2000"/>
                  <a:t>Nur der Zähler wird mit der Zahl multipliziert</a:t>
                </a:r>
                <a:br>
                  <a:rPr lang="de-AT" sz="2000"/>
                </a:br>
                <a:r>
                  <a:rPr lang="de-AT" sz="1400"/>
                  <a:t>Der Wert des Bruches ändert sich!</a:t>
                </a:r>
                <a:br>
                  <a:rPr lang="de-AT" sz="1400"/>
                </a:br>
                <a:r>
                  <a:rPr lang="de-AT" sz="1400"/>
                  <a:t/>
                </a:r>
                <a:br>
                  <a:rPr lang="de-AT" sz="1400"/>
                </a:br>
                <a:r>
                  <a:rPr lang="de-AT" sz="1200"/>
                  <a:t>z.B.: </a:t>
                </a:r>
                <a14:m>
                  <m:oMath xmlns:m="http://schemas.openxmlformats.org/officeDocument/2006/math">
                    <m:r>
                      <a:rPr lang="de-AT" sz="1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de-AT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AT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AT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AT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de-AT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AT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AT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AT" sz="12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de-AT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AT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de-AT" sz="1200" b="0" i="1" smtClean="0">
                        <a:latin typeface="Cambria Math" panose="02040503050406030204" pitchFamily="18" charset="0"/>
                      </a:rPr>
                      <m:t>=2</m:t>
                    </m:r>
                    <m:f>
                      <m:fPr>
                        <m:ctrlPr>
                          <a:rPr lang="de-AT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AT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de-AT" sz="1400"/>
                  <a:t/>
                </a:r>
                <a:br>
                  <a:rPr lang="de-AT" sz="1400"/>
                </a:br>
                <a:r>
                  <a:rPr lang="de-AT" sz="2000"/>
                  <a:t/>
                </a:r>
                <a:br>
                  <a:rPr lang="de-AT" sz="2000"/>
                </a:br>
                <a:endParaRPr lang="de-AT" sz="105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6AD8401D-DA2F-4680-9D81-B8A15C07C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340" y="3605968"/>
                <a:ext cx="2844800" cy="1901546"/>
              </a:xfrm>
              <a:prstGeom prst="rect">
                <a:avLst/>
              </a:prstGeom>
              <a:blipFill>
                <a:blip r:embed="rId3"/>
                <a:stretch>
                  <a:fillRect t="-19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6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425310" y="1014277"/>
            <a:ext cx="3269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smtClean="0"/>
              <a:t>Welche Flächenformel stimmt hier?</a:t>
            </a:r>
            <a:endParaRPr lang="de-AT" sz="1600"/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11</a:t>
            </a:r>
            <a:endParaRPr lang="de-AT" sz="1000"/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12</a:t>
            </a:r>
            <a:endParaRPr lang="de-AT" sz="1000"/>
          </a:p>
        </p:txBody>
      </p:sp>
      <p:sp>
        <p:nvSpPr>
          <p:cNvPr id="13" name="Textfeld 12"/>
          <p:cNvSpPr txBox="1"/>
          <p:nvPr/>
        </p:nvSpPr>
        <p:spPr>
          <a:xfrm>
            <a:off x="1645310" y="901852"/>
            <a:ext cx="2468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smtClean="0"/>
              <a:t>Wie viele m</a:t>
            </a:r>
            <a:r>
              <a:rPr lang="de-AT" sz="2000" baseline="30000" smtClean="0"/>
              <a:t>2</a:t>
            </a:r>
            <a:r>
              <a:rPr lang="de-AT" sz="2000" smtClean="0"/>
              <a:t> sind ... ?</a:t>
            </a:r>
            <a:endParaRPr lang="de-AT" sz="2000" baseline="30000"/>
          </a:p>
        </p:txBody>
      </p:sp>
      <p:grpSp>
        <p:nvGrpSpPr>
          <p:cNvPr id="17" name="Gruppieren 16"/>
          <p:cNvGrpSpPr/>
          <p:nvPr/>
        </p:nvGrpSpPr>
        <p:grpSpPr>
          <a:xfrm>
            <a:off x="1777365" y="1422082"/>
            <a:ext cx="2698291" cy="2144177"/>
            <a:chOff x="1777365" y="1422082"/>
            <a:chExt cx="2698291" cy="2144177"/>
          </a:xfrm>
        </p:grpSpPr>
        <p:sp>
          <p:nvSpPr>
            <p:cNvPr id="9" name="Textfeld 8"/>
            <p:cNvSpPr txBox="1"/>
            <p:nvPr/>
          </p:nvSpPr>
          <p:spPr>
            <a:xfrm>
              <a:off x="2007614" y="1422082"/>
              <a:ext cx="2468042" cy="214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000" smtClean="0"/>
                <a:t>3,7 mm</a:t>
              </a:r>
              <a:r>
                <a:rPr lang="de-AT" sz="2000" baseline="30000" smtClean="0"/>
                <a:t>2</a:t>
              </a:r>
            </a:p>
            <a:p>
              <a:r>
                <a:rPr lang="de-AT" sz="2000"/>
                <a:t>3,7 </a:t>
              </a:r>
              <a:r>
                <a:rPr lang="de-AT" sz="2000" smtClean="0"/>
                <a:t>cm</a:t>
              </a:r>
              <a:r>
                <a:rPr lang="de-AT" sz="2000" baseline="30000" smtClean="0"/>
                <a:t>2</a:t>
              </a:r>
              <a:r>
                <a:rPr lang="de-AT" sz="2000" smtClean="0"/>
                <a:t/>
              </a:r>
              <a:br>
                <a:rPr lang="de-AT" sz="2000" smtClean="0"/>
              </a:br>
              <a:r>
                <a:rPr lang="de-AT" sz="2000"/>
                <a:t>3,7 </a:t>
              </a:r>
              <a:r>
                <a:rPr lang="de-AT" sz="2000" smtClean="0"/>
                <a:t>dm</a:t>
              </a:r>
              <a:r>
                <a:rPr lang="de-AT" sz="2000" baseline="30000" smtClean="0"/>
                <a:t>2</a:t>
              </a:r>
              <a:r>
                <a:rPr lang="de-AT" sz="2000" smtClean="0"/>
                <a:t/>
              </a:r>
              <a:br>
                <a:rPr lang="de-AT" sz="2000" smtClean="0"/>
              </a:br>
              <a:r>
                <a:rPr lang="de-AT" sz="2000"/>
                <a:t>3,7 </a:t>
              </a:r>
              <a:r>
                <a:rPr lang="de-AT" sz="2000" smtClean="0"/>
                <a:t>a</a:t>
              </a:r>
              <a:br>
                <a:rPr lang="de-AT" sz="2000" smtClean="0"/>
              </a:br>
              <a:r>
                <a:rPr lang="de-AT" sz="2000"/>
                <a:t>3,7 </a:t>
              </a:r>
              <a:r>
                <a:rPr lang="de-AT" sz="2000" smtClean="0"/>
                <a:t>ha</a:t>
              </a:r>
              <a:br>
                <a:rPr lang="de-AT" sz="2000" smtClean="0"/>
              </a:br>
              <a:r>
                <a:rPr lang="de-AT" sz="2000" smtClean="0"/>
                <a:t>                          </a:t>
              </a:r>
              <a:r>
                <a:rPr lang="de-AT" sz="2000" baseline="30000" smtClean="0"/>
                <a:t/>
              </a:r>
              <a:br>
                <a:rPr lang="de-AT" sz="2000" baseline="30000" smtClean="0"/>
              </a:br>
              <a:endParaRPr lang="de-AT" sz="2000" baseline="30000"/>
            </a:p>
          </p:txBody>
        </p:sp>
        <p:grpSp>
          <p:nvGrpSpPr>
            <p:cNvPr id="12" name="Gruppieren 11"/>
            <p:cNvGrpSpPr/>
            <p:nvPr/>
          </p:nvGrpSpPr>
          <p:grpSpPr>
            <a:xfrm>
              <a:off x="1777365" y="1508215"/>
              <a:ext cx="230249" cy="1434870"/>
              <a:chOff x="1777365" y="1508215"/>
              <a:chExt cx="230249" cy="1434870"/>
            </a:xfrm>
          </p:grpSpPr>
          <p:pic>
            <p:nvPicPr>
              <p:cNvPr id="2" name="Grafik 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77492" y="1508215"/>
                <a:ext cx="221456" cy="223838"/>
              </a:xfrm>
              <a:prstGeom prst="rect">
                <a:avLst/>
              </a:prstGeom>
            </p:spPr>
          </p:pic>
          <p:pic>
            <p:nvPicPr>
              <p:cNvPr id="3" name="Grafik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7365" y="1812759"/>
                <a:ext cx="226219" cy="228600"/>
              </a:xfrm>
              <a:prstGeom prst="rect">
                <a:avLst/>
              </a:prstGeom>
            </p:spPr>
          </p:pic>
          <p:pic>
            <p:nvPicPr>
              <p:cNvPr id="4" name="Grafik 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6158" y="2122065"/>
                <a:ext cx="221456" cy="216694"/>
              </a:xfrm>
              <a:prstGeom prst="rect">
                <a:avLst/>
              </a:prstGeom>
            </p:spPr>
          </p:pic>
          <p:pic>
            <p:nvPicPr>
              <p:cNvPr id="10" name="Grafik 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83066" y="2419465"/>
                <a:ext cx="221456" cy="223838"/>
              </a:xfrm>
              <a:prstGeom prst="rect">
                <a:avLst/>
              </a:prstGeom>
            </p:spPr>
          </p:pic>
          <p:pic>
            <p:nvPicPr>
              <p:cNvPr id="11" name="Grafik 1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6158" y="2724010"/>
                <a:ext cx="221456" cy="219075"/>
              </a:xfrm>
              <a:prstGeom prst="rect">
                <a:avLst/>
              </a:prstGeom>
            </p:spPr>
          </p:pic>
        </p:grpSp>
      </p:grpSp>
      <p:sp>
        <p:nvSpPr>
          <p:cNvPr id="19" name="Textfeld 18"/>
          <p:cNvSpPr txBox="1"/>
          <p:nvPr/>
        </p:nvSpPr>
        <p:spPr>
          <a:xfrm>
            <a:off x="1051561" y="1190598"/>
            <a:ext cx="34240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50" smtClean="0"/>
              <a:t>Würfle und mache nur das entsprechende </a:t>
            </a:r>
            <a:r>
              <a:rPr lang="de-AT" sz="1050" b="1" smtClean="0"/>
              <a:t>eine</a:t>
            </a:r>
            <a:r>
              <a:rPr lang="de-AT" sz="1050" smtClean="0"/>
              <a:t> Beispiel!</a:t>
            </a:r>
            <a:endParaRPr lang="de-AT" sz="1050" baseline="30000"/>
          </a:p>
        </p:txBody>
      </p:sp>
      <p:grpSp>
        <p:nvGrpSpPr>
          <p:cNvPr id="16" name="Gruppieren 15"/>
          <p:cNvGrpSpPr/>
          <p:nvPr/>
        </p:nvGrpSpPr>
        <p:grpSpPr>
          <a:xfrm>
            <a:off x="942748" y="3323964"/>
            <a:ext cx="3196685" cy="2144177"/>
            <a:chOff x="942748" y="3323964"/>
            <a:chExt cx="3196685" cy="2144177"/>
          </a:xfrm>
        </p:grpSpPr>
        <p:sp>
          <p:nvSpPr>
            <p:cNvPr id="21" name="Textfeld 20"/>
            <p:cNvSpPr txBox="1"/>
            <p:nvPr/>
          </p:nvSpPr>
          <p:spPr>
            <a:xfrm rot="10800000">
              <a:off x="942748" y="3323964"/>
              <a:ext cx="2970352" cy="214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2000" smtClean="0"/>
                <a:t>0,0000037 m</a:t>
              </a:r>
              <a:r>
                <a:rPr lang="de-AT" sz="2000" baseline="30000" smtClean="0"/>
                <a:t>2</a:t>
              </a:r>
              <a:r>
                <a:rPr lang="de-AT" sz="2000" smtClean="0"/>
                <a:t> = 3,</a:t>
              </a:r>
              <a:r>
                <a:rPr lang="de-AT" sz="2000" smtClean="0"/>
                <a:t>7 mm</a:t>
              </a:r>
              <a:r>
                <a:rPr lang="de-AT" sz="2000" baseline="30000" smtClean="0"/>
                <a:t>2</a:t>
              </a:r>
            </a:p>
            <a:p>
              <a:r>
                <a:rPr lang="de-AT" sz="2000" smtClean="0"/>
                <a:t>0,00037 m</a:t>
              </a:r>
              <a:r>
                <a:rPr lang="de-AT" sz="2000" baseline="30000" smtClean="0"/>
                <a:t>2 </a:t>
              </a:r>
              <a:r>
                <a:rPr lang="de-AT" sz="2000" smtClean="0"/>
                <a:t>= 3,7 cm</a:t>
              </a:r>
              <a:r>
                <a:rPr lang="de-AT" sz="2000" baseline="30000" smtClean="0"/>
                <a:t>2</a:t>
              </a:r>
              <a:r>
                <a:rPr lang="de-AT" sz="2000" smtClean="0"/>
                <a:t/>
              </a:r>
              <a:br>
                <a:rPr lang="de-AT" sz="2000" smtClean="0"/>
              </a:br>
              <a:r>
                <a:rPr lang="de-AT" sz="2000" smtClean="0"/>
                <a:t>0,037 </a:t>
              </a:r>
              <a:r>
                <a:rPr lang="de-AT" sz="2000"/>
                <a:t>m</a:t>
              </a:r>
              <a:r>
                <a:rPr lang="de-AT" sz="2000" baseline="30000"/>
                <a:t>2 </a:t>
              </a:r>
              <a:r>
                <a:rPr lang="de-AT" sz="2000"/>
                <a:t>= </a:t>
              </a:r>
              <a:r>
                <a:rPr lang="de-AT" sz="2000" smtClean="0"/>
                <a:t>3,7 dm</a:t>
              </a:r>
              <a:r>
                <a:rPr lang="de-AT" sz="2000" baseline="30000" smtClean="0"/>
                <a:t>2</a:t>
              </a:r>
              <a:r>
                <a:rPr lang="de-AT" sz="2000" smtClean="0"/>
                <a:t/>
              </a:r>
              <a:br>
                <a:rPr lang="de-AT" sz="2000" smtClean="0"/>
              </a:br>
              <a:r>
                <a:rPr lang="de-AT" sz="2000" smtClean="0"/>
                <a:t>370 </a:t>
              </a:r>
              <a:r>
                <a:rPr lang="de-AT" sz="2000"/>
                <a:t>m</a:t>
              </a:r>
              <a:r>
                <a:rPr lang="de-AT" sz="2000" baseline="30000"/>
                <a:t>2 </a:t>
              </a:r>
              <a:r>
                <a:rPr lang="de-AT" sz="2000"/>
                <a:t>= </a:t>
              </a:r>
              <a:r>
                <a:rPr lang="de-AT" sz="2000" smtClean="0"/>
                <a:t>3,7 a</a:t>
              </a:r>
              <a:br>
                <a:rPr lang="de-AT" sz="2000" smtClean="0"/>
              </a:br>
              <a:r>
                <a:rPr lang="de-AT" sz="2000" smtClean="0"/>
                <a:t>37000 </a:t>
              </a:r>
              <a:r>
                <a:rPr lang="de-AT" sz="2000"/>
                <a:t>m</a:t>
              </a:r>
              <a:r>
                <a:rPr lang="de-AT" sz="2000" baseline="30000"/>
                <a:t>2 </a:t>
              </a:r>
              <a:r>
                <a:rPr lang="de-AT" sz="2000"/>
                <a:t>= </a:t>
              </a:r>
              <a:r>
                <a:rPr lang="de-AT" sz="2000" smtClean="0"/>
                <a:t>3,7 ha</a:t>
              </a:r>
              <a:br>
                <a:rPr lang="de-AT" sz="2000" smtClean="0"/>
              </a:br>
              <a:r>
                <a:rPr lang="de-AT" sz="2000" smtClean="0"/>
                <a:t>                          </a:t>
              </a:r>
              <a:r>
                <a:rPr lang="de-AT" sz="2000" baseline="30000" smtClean="0"/>
                <a:t/>
              </a:r>
              <a:br>
                <a:rPr lang="de-AT" sz="2000" baseline="30000" smtClean="0"/>
              </a:br>
              <a:endParaRPr lang="de-AT" sz="2000" baseline="30000"/>
            </a:p>
          </p:txBody>
        </p:sp>
        <p:grpSp>
          <p:nvGrpSpPr>
            <p:cNvPr id="22" name="Gruppieren 21"/>
            <p:cNvGrpSpPr/>
            <p:nvPr/>
          </p:nvGrpSpPr>
          <p:grpSpPr>
            <a:xfrm flipV="1">
              <a:off x="3913100" y="3956431"/>
              <a:ext cx="226333" cy="1410466"/>
              <a:chOff x="1777365" y="1508215"/>
              <a:chExt cx="230249" cy="1434870"/>
            </a:xfrm>
          </p:grpSpPr>
          <p:pic>
            <p:nvPicPr>
              <p:cNvPr id="23" name="Grafik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77492" y="1508215"/>
                <a:ext cx="221456" cy="223838"/>
              </a:xfrm>
              <a:prstGeom prst="rect">
                <a:avLst/>
              </a:prstGeom>
            </p:spPr>
          </p:pic>
          <p:pic>
            <p:nvPicPr>
              <p:cNvPr id="24" name="Grafik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7365" y="1812759"/>
                <a:ext cx="226219" cy="228600"/>
              </a:xfrm>
              <a:prstGeom prst="rect">
                <a:avLst/>
              </a:prstGeom>
            </p:spPr>
          </p:pic>
          <p:pic>
            <p:nvPicPr>
              <p:cNvPr id="25" name="Grafik 2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6158" y="2122065"/>
                <a:ext cx="221456" cy="216694"/>
              </a:xfrm>
              <a:prstGeom prst="rect">
                <a:avLst/>
              </a:prstGeom>
            </p:spPr>
          </p:pic>
          <p:pic>
            <p:nvPicPr>
              <p:cNvPr id="26" name="Grafik 2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83066" y="2419465"/>
                <a:ext cx="221456" cy="223838"/>
              </a:xfrm>
              <a:prstGeom prst="rect">
                <a:avLst/>
              </a:prstGeom>
            </p:spPr>
          </p:pic>
          <p:pic>
            <p:nvPicPr>
              <p:cNvPr id="27" name="Grafik 2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6158" y="2724010"/>
                <a:ext cx="221456" cy="219075"/>
              </a:xfrm>
              <a:prstGeom prst="rect">
                <a:avLst/>
              </a:prstGeom>
            </p:spPr>
          </p:pic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438221" y="1337509"/>
                <a:ext cx="934679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21" y="1337509"/>
                <a:ext cx="934679" cy="5241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5438221" y="1916479"/>
                <a:ext cx="917687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21" y="1916479"/>
                <a:ext cx="917687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5438221" y="2495449"/>
                <a:ext cx="913905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21" y="2495449"/>
                <a:ext cx="913905" cy="5241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Gleichschenkliges Dreieck 34"/>
          <p:cNvSpPr/>
          <p:nvPr/>
        </p:nvSpPr>
        <p:spPr>
          <a:xfrm rot="18284663">
            <a:off x="6849184" y="1328413"/>
            <a:ext cx="1369838" cy="1156357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Textfeld 35"/>
          <p:cNvSpPr txBox="1"/>
          <p:nvPr/>
        </p:nvSpPr>
        <p:spPr>
          <a:xfrm>
            <a:off x="7258233" y="1531998"/>
            <a:ext cx="551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a</a:t>
            </a:r>
            <a:endParaRPr lang="de-AT" sz="2000"/>
          </a:p>
        </p:txBody>
      </p:sp>
      <p:sp>
        <p:nvSpPr>
          <p:cNvPr id="37" name="Textfeld 36"/>
          <p:cNvSpPr txBox="1"/>
          <p:nvPr/>
        </p:nvSpPr>
        <p:spPr>
          <a:xfrm>
            <a:off x="6706494" y="2358039"/>
            <a:ext cx="551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b</a:t>
            </a:r>
            <a:endParaRPr lang="de-AT" sz="2000"/>
          </a:p>
        </p:txBody>
      </p:sp>
      <p:sp>
        <p:nvSpPr>
          <p:cNvPr id="38" name="Textfeld 37"/>
          <p:cNvSpPr txBox="1"/>
          <p:nvPr/>
        </p:nvSpPr>
        <p:spPr>
          <a:xfrm>
            <a:off x="7882825" y="2187235"/>
            <a:ext cx="551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c</a:t>
            </a:r>
            <a:endParaRPr lang="de-AT" sz="20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 rot="10800000">
                <a:off x="6426500" y="5001453"/>
                <a:ext cx="913905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A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426500" y="5001453"/>
                <a:ext cx="913905" cy="5241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feld 39"/>
          <p:cNvSpPr txBox="1"/>
          <p:nvPr/>
        </p:nvSpPr>
        <p:spPr>
          <a:xfrm rot="10800000">
            <a:off x="5171404" y="4603040"/>
            <a:ext cx="34240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50" smtClean="0"/>
              <a:t>Weil b und c die Katheten sind!</a:t>
            </a:r>
            <a:endParaRPr lang="de-AT" sz="1050" baseline="30000"/>
          </a:p>
        </p:txBody>
      </p:sp>
    </p:spTree>
    <p:extLst>
      <p:ext uri="{BB962C8B-B14F-4D97-AF65-F5344CB8AC3E}">
        <p14:creationId xmlns:p14="http://schemas.microsoft.com/office/powerpoint/2010/main" val="247249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31d80bb6-c617-42da-b49f-0ea62ac4c9fb" xsi:nil="true"/>
    <FolderType xmlns="31d80bb6-c617-42da-b49f-0ea62ac4c9fb" xsi:nil="true"/>
    <Students xmlns="31d80bb6-c617-42da-b49f-0ea62ac4c9fb">
      <UserInfo>
        <DisplayName/>
        <AccountId xsi:nil="true"/>
        <AccountType/>
      </UserInfo>
    </Students>
    <Student_Groups xmlns="31d80bb6-c617-42da-b49f-0ea62ac4c9fb">
      <UserInfo>
        <DisplayName/>
        <AccountId xsi:nil="true"/>
        <AccountType/>
      </UserInfo>
    </Student_Groups>
    <Self_Registration_Enabled xmlns="31d80bb6-c617-42da-b49f-0ea62ac4c9fb" xsi:nil="true"/>
    <Has_Teacher_Only_SectionGroup xmlns="31d80bb6-c617-42da-b49f-0ea62ac4c9fb" xsi:nil="true"/>
    <Templates xmlns="31d80bb6-c617-42da-b49f-0ea62ac4c9fb" xsi:nil="true"/>
    <Invited_Teachers xmlns="31d80bb6-c617-42da-b49f-0ea62ac4c9fb" xsi:nil="true"/>
    <Invited_Students xmlns="31d80bb6-c617-42da-b49f-0ea62ac4c9fb" xsi:nil="true"/>
    <Is_Collaboration_Space_Locked xmlns="31d80bb6-c617-42da-b49f-0ea62ac4c9fb" xsi:nil="true"/>
    <Self_Registration_Enabled0 xmlns="31d80bb6-c617-42da-b49f-0ea62ac4c9fb" xsi:nil="true"/>
    <Teachers xmlns="31d80bb6-c617-42da-b49f-0ea62ac4c9fb">
      <UserInfo>
        <DisplayName/>
        <AccountId xsi:nil="true"/>
        <AccountType/>
      </UserInfo>
    </Teachers>
    <AppVersion xmlns="31d80bb6-c617-42da-b49f-0ea62ac4c9fb" xsi:nil="true"/>
    <DefaultSectionNames xmlns="31d80bb6-c617-42da-b49f-0ea62ac4c9fb" xsi:nil="true"/>
    <Owner xmlns="31d80bb6-c617-42da-b49f-0ea62ac4c9fb">
      <UserInfo>
        <DisplayName/>
        <AccountId xsi:nil="true"/>
        <AccountType/>
      </UserInfo>
    </Owner>
    <CultureName xmlns="31d80bb6-c617-42da-b49f-0ea62ac4c9f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FDBE5CF802C440984F5660979366A5" ma:contentTypeVersion="27" ma:contentTypeDescription="Ein neues Dokument erstellen." ma:contentTypeScope="" ma:versionID="79f989384ccb9fd9665019ac71353e17">
  <xsd:schema xmlns:xsd="http://www.w3.org/2001/XMLSchema" xmlns:xs="http://www.w3.org/2001/XMLSchema" xmlns:p="http://schemas.microsoft.com/office/2006/metadata/properties" xmlns:ns3="ce00cb65-3a88-4d27-a332-e21fa0caab37" xmlns:ns4="31d80bb6-c617-42da-b49f-0ea62ac4c9fb" targetNamespace="http://schemas.microsoft.com/office/2006/metadata/properties" ma:root="true" ma:fieldsID="b0749755005e4bdbf47eba098d4b1ce1" ns3:_="" ns4:_="">
    <xsd:import namespace="ce00cb65-3a88-4d27-a332-e21fa0caab37"/>
    <xsd:import namespace="31d80bb6-c617-42da-b49f-0ea62ac4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0cb65-3a88-4d27-a332-e21fa0caab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80bb6-c617-42da-b49f-0ea62ac4c9f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57392-AB67-46A4-A6EB-3BBFC90D17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298441-5EAB-4BF0-A486-CD1EFDD0DB5C}">
  <ds:schemaRefs>
    <ds:schemaRef ds:uri="ce00cb65-3a88-4d27-a332-e21fa0caab37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1d80bb6-c617-42da-b49f-0ea62ac4c9fb"/>
  </ds:schemaRefs>
</ds:datastoreItem>
</file>

<file path=customXml/itemProps3.xml><?xml version="1.0" encoding="utf-8"?>
<ds:datastoreItem xmlns:ds="http://schemas.openxmlformats.org/officeDocument/2006/customXml" ds:itemID="{62E66453-80C1-46BE-8E42-C1EB7C737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0cb65-3a88-4d27-a332-e21fa0caab37"/>
    <ds:schemaRef ds:uri="31d80bb6-c617-42da-b49f-0ea62ac4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A4-Papier (210 x 297 mm)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Obereder Guenter</dc:creator>
  <cp:lastModifiedBy>Obereder Guenter</cp:lastModifiedBy>
  <cp:revision>9</cp:revision>
  <cp:lastPrinted>2019-12-18T10:04:21Z</cp:lastPrinted>
  <dcterms:created xsi:type="dcterms:W3CDTF">2019-12-02T09:38:14Z</dcterms:created>
  <dcterms:modified xsi:type="dcterms:W3CDTF">2019-12-18T10:04:24Z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0x010100C1FDBE5CF802C440984F5660979366A5</vt:lpwstr>
  </property>
</Properties>
</file>