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  <p:sldId id="262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3D445-0318-47DB-BF4B-9F1665F6F2EB}" v="356" dt="2019-12-15T11:23:21.200"/>
    <p1510:client id="{85A5E2DC-B5FE-4227-B441-A41C6DDA2449}" v="178" dt="2019-12-15T11:12:21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nter Obereder" userId="2eb6ae63-5f00-4eb6-902d-c2792b81d5b1" providerId="ADAL" clId="{85A5E2DC-B5FE-4227-B441-A41C6DDA2449}"/>
    <pc:docChg chg="undo custSel addSld modSld">
      <pc:chgData name="Guenter Obereder" userId="2eb6ae63-5f00-4eb6-902d-c2792b81d5b1" providerId="ADAL" clId="{85A5E2DC-B5FE-4227-B441-A41C6DDA2449}" dt="2019-12-15T11:12:28.387" v="526" actId="1076"/>
      <pc:docMkLst>
        <pc:docMk/>
      </pc:docMkLst>
      <pc:sldChg chg="addSp delSp modSp add">
        <pc:chgData name="Guenter Obereder" userId="2eb6ae63-5f00-4eb6-902d-c2792b81d5b1" providerId="ADAL" clId="{85A5E2DC-B5FE-4227-B441-A41C6DDA2449}" dt="2019-12-15T11:12:28.387" v="526" actId="1076"/>
        <pc:sldMkLst>
          <pc:docMk/>
          <pc:sldMk cId="1832284221" sldId="260"/>
        </pc:sldMkLst>
        <pc:spChg chg="del">
          <ac:chgData name="Guenter Obereder" userId="2eb6ae63-5f00-4eb6-902d-c2792b81d5b1" providerId="ADAL" clId="{85A5E2DC-B5FE-4227-B441-A41C6DDA2449}" dt="2019-12-15T10:55:33.227" v="1" actId="478"/>
          <ac:spMkLst>
            <pc:docMk/>
            <pc:sldMk cId="1832284221" sldId="260"/>
            <ac:spMk id="4" creationId="{00000000-0000-0000-0000-000000000000}"/>
          </ac:spMkLst>
        </pc:spChg>
        <pc:spChg chg="mod">
          <ac:chgData name="Guenter Obereder" userId="2eb6ae63-5f00-4eb6-902d-c2792b81d5b1" providerId="ADAL" clId="{85A5E2DC-B5FE-4227-B441-A41C6DDA2449}" dt="2019-12-15T11:01:48.047" v="216" actId="20577"/>
          <ac:spMkLst>
            <pc:docMk/>
            <pc:sldMk cId="1832284221" sldId="260"/>
            <ac:spMk id="9" creationId="{00000000-0000-0000-0000-000000000000}"/>
          </ac:spMkLst>
        </pc:spChg>
        <pc:spChg chg="mod topLvl">
          <ac:chgData name="Guenter Obereder" userId="2eb6ae63-5f00-4eb6-902d-c2792b81d5b1" providerId="ADAL" clId="{85A5E2DC-B5FE-4227-B441-A41C6DDA2449}" dt="2019-12-15T10:57:11.744" v="24" actId="1076"/>
          <ac:spMkLst>
            <pc:docMk/>
            <pc:sldMk cId="1832284221" sldId="260"/>
            <ac:spMk id="11" creationId="{00000000-0000-0000-0000-000000000000}"/>
          </ac:spMkLst>
        </pc:spChg>
        <pc:spChg chg="mod">
          <ac:chgData name="Guenter Obereder" userId="2eb6ae63-5f00-4eb6-902d-c2792b81d5b1" providerId="ADAL" clId="{85A5E2DC-B5FE-4227-B441-A41C6DDA2449}" dt="2019-12-15T11:09:25.558" v="436" actId="1036"/>
          <ac:spMkLst>
            <pc:docMk/>
            <pc:sldMk cId="1832284221" sldId="260"/>
            <ac:spMk id="14" creationId="{00000000-0000-0000-0000-000000000000}"/>
          </ac:spMkLst>
        </pc:spChg>
        <pc:spChg chg="del">
          <ac:chgData name="Guenter Obereder" userId="2eb6ae63-5f00-4eb6-902d-c2792b81d5b1" providerId="ADAL" clId="{85A5E2DC-B5FE-4227-B441-A41C6DDA2449}" dt="2019-12-15T10:56:22.721" v="8" actId="478"/>
          <ac:spMkLst>
            <pc:docMk/>
            <pc:sldMk cId="1832284221" sldId="260"/>
            <ac:spMk id="15" creationId="{00000000-0000-0000-0000-000000000000}"/>
          </ac:spMkLst>
        </pc:spChg>
        <pc:spChg chg="add mod">
          <ac:chgData name="Guenter Obereder" userId="2eb6ae63-5f00-4eb6-902d-c2792b81d5b1" providerId="ADAL" clId="{85A5E2DC-B5FE-4227-B441-A41C6DDA2449}" dt="2019-12-15T11:12:21.590" v="525" actId="164"/>
          <ac:spMkLst>
            <pc:docMk/>
            <pc:sldMk cId="1832284221" sldId="260"/>
            <ac:spMk id="16" creationId="{80609704-7183-47CB-83CE-2AD18DADDB84}"/>
          </ac:spMkLst>
        </pc:spChg>
        <pc:spChg chg="del mod topLvl">
          <ac:chgData name="Guenter Obereder" userId="2eb6ae63-5f00-4eb6-902d-c2792b81d5b1" providerId="ADAL" clId="{85A5E2DC-B5FE-4227-B441-A41C6DDA2449}" dt="2019-12-15T10:57:28.309" v="27" actId="478"/>
          <ac:spMkLst>
            <pc:docMk/>
            <pc:sldMk cId="1832284221" sldId="260"/>
            <ac:spMk id="17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1.617" v="28" actId="478"/>
          <ac:spMkLst>
            <pc:docMk/>
            <pc:sldMk cId="1832284221" sldId="260"/>
            <ac:spMk id="18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50.725" v="35" actId="478"/>
          <ac:spMkLst>
            <pc:docMk/>
            <pc:sldMk cId="1832284221" sldId="260"/>
            <ac:spMk id="20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8.461" v="30" actId="478"/>
          <ac:spMkLst>
            <pc:docMk/>
            <pc:sldMk cId="1832284221" sldId="260"/>
            <ac:spMk id="23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41.794" v="31" actId="478"/>
          <ac:spMkLst>
            <pc:docMk/>
            <pc:sldMk cId="1832284221" sldId="260"/>
            <ac:spMk id="25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6.104" v="118" actId="478"/>
          <ac:spMkLst>
            <pc:docMk/>
            <pc:sldMk cId="1832284221" sldId="260"/>
            <ac:spMk id="36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8.088" v="119" actId="478"/>
          <ac:spMkLst>
            <pc:docMk/>
            <pc:sldMk cId="1832284221" sldId="260"/>
            <ac:spMk id="38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4.230" v="117" actId="478"/>
          <ac:spMkLst>
            <pc:docMk/>
            <pc:sldMk cId="1832284221" sldId="260"/>
            <ac:spMk id="39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0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4.230" v="117" actId="478"/>
          <ac:spMkLst>
            <pc:docMk/>
            <pc:sldMk cId="1832284221" sldId="260"/>
            <ac:spMk id="41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2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3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4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5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6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4.451" v="29" actId="478"/>
          <ac:spMkLst>
            <pc:docMk/>
            <pc:sldMk cId="1832284221" sldId="260"/>
            <ac:spMk id="47" creationId="{00000000-0000-0000-0000-000000000000}"/>
          </ac:spMkLst>
        </pc:spChg>
        <pc:spChg chg="mod topLvl">
          <ac:chgData name="Guenter Obereder" userId="2eb6ae63-5f00-4eb6-902d-c2792b81d5b1" providerId="ADAL" clId="{85A5E2DC-B5FE-4227-B441-A41C6DDA2449}" dt="2019-12-15T10:58:46.228" v="53" actId="1036"/>
          <ac:spMkLst>
            <pc:docMk/>
            <pc:sldMk cId="1832284221" sldId="260"/>
            <ac:spMk id="48" creationId="{00000000-0000-0000-0000-000000000000}"/>
          </ac:spMkLst>
        </pc:spChg>
        <pc:spChg chg="del">
          <ac:chgData name="Guenter Obereder" userId="2eb6ae63-5f00-4eb6-902d-c2792b81d5b1" providerId="ADAL" clId="{85A5E2DC-B5FE-4227-B441-A41C6DDA2449}" dt="2019-12-15T11:09:36.247" v="437" actId="478"/>
          <ac:spMkLst>
            <pc:docMk/>
            <pc:sldMk cId="1832284221" sldId="260"/>
            <ac:spMk id="53" creationId="{00000000-0000-0000-0000-000000000000}"/>
          </ac:spMkLst>
        </pc:spChg>
        <pc:spChg chg="add mod">
          <ac:chgData name="Guenter Obereder" userId="2eb6ae63-5f00-4eb6-902d-c2792b81d5b1" providerId="ADAL" clId="{85A5E2DC-B5FE-4227-B441-A41C6DDA2449}" dt="2019-12-15T10:58:42.292" v="51" actId="1076"/>
          <ac:spMkLst>
            <pc:docMk/>
            <pc:sldMk cId="1832284221" sldId="260"/>
            <ac:spMk id="54" creationId="{98EE3658-8750-46E4-8974-CE8ACF43EF85}"/>
          </ac:spMkLst>
        </pc:spChg>
        <pc:spChg chg="add mod">
          <ac:chgData name="Guenter Obereder" userId="2eb6ae63-5f00-4eb6-902d-c2792b81d5b1" providerId="ADAL" clId="{85A5E2DC-B5FE-4227-B441-A41C6DDA2449}" dt="2019-12-15T10:59:12.325" v="101" actId="1038"/>
          <ac:spMkLst>
            <pc:docMk/>
            <pc:sldMk cId="1832284221" sldId="260"/>
            <ac:spMk id="55" creationId="{27AE0065-1977-4122-9C16-ED7ED020A7F9}"/>
          </ac:spMkLst>
        </pc:spChg>
        <pc:spChg chg="add mod">
          <ac:chgData name="Guenter Obereder" userId="2eb6ae63-5f00-4eb6-902d-c2792b81d5b1" providerId="ADAL" clId="{85A5E2DC-B5FE-4227-B441-A41C6DDA2449}" dt="2019-12-15T11:03:40.716" v="292" actId="1076"/>
          <ac:spMkLst>
            <pc:docMk/>
            <pc:sldMk cId="1832284221" sldId="260"/>
            <ac:spMk id="56" creationId="{D901A8E4-D78E-45AB-BA89-171DFD8D28C4}"/>
          </ac:spMkLst>
        </pc:spChg>
        <pc:spChg chg="add mod">
          <ac:chgData name="Guenter Obereder" userId="2eb6ae63-5f00-4eb6-902d-c2792b81d5b1" providerId="ADAL" clId="{85A5E2DC-B5FE-4227-B441-A41C6DDA2449}" dt="2019-12-15T11:12:21.590" v="525" actId="164"/>
          <ac:spMkLst>
            <pc:docMk/>
            <pc:sldMk cId="1832284221" sldId="260"/>
            <ac:spMk id="57" creationId="{BAD17BBE-C65F-4111-9672-50EC0EEFDC20}"/>
          </ac:spMkLst>
        </pc:spChg>
        <pc:grpChg chg="add mod">
          <ac:chgData name="Guenter Obereder" userId="2eb6ae63-5f00-4eb6-902d-c2792b81d5b1" providerId="ADAL" clId="{85A5E2DC-B5FE-4227-B441-A41C6DDA2449}" dt="2019-12-15T11:12:28.387" v="526" actId="1076"/>
          <ac:grpSpMkLst>
            <pc:docMk/>
            <pc:sldMk cId="1832284221" sldId="260"/>
            <ac:grpSpMk id="19" creationId="{5BDF7ABE-527D-4EA1-B474-515ED054BB10}"/>
          </ac:grpSpMkLst>
        </pc:grpChg>
        <pc:grpChg chg="del">
          <ac:chgData name="Guenter Obereder" userId="2eb6ae63-5f00-4eb6-902d-c2792b81d5b1" providerId="ADAL" clId="{85A5E2DC-B5FE-4227-B441-A41C6DDA2449}" dt="2019-12-15T10:56:30.327" v="9" actId="165"/>
          <ac:grpSpMkLst>
            <pc:docMk/>
            <pc:sldMk cId="1832284221" sldId="260"/>
            <ac:grpSpMk id="51" creationId="{00000000-0000-0000-0000-000000000000}"/>
          </ac:grpSpMkLst>
        </pc:grpChg>
        <pc:grpChg chg="del">
          <ac:chgData name="Guenter Obereder" userId="2eb6ae63-5f00-4eb6-902d-c2792b81d5b1" providerId="ADAL" clId="{85A5E2DC-B5FE-4227-B441-A41C6DDA2449}" dt="2019-12-15T10:58:08.523" v="38" actId="165"/>
          <ac:grpSpMkLst>
            <pc:docMk/>
            <pc:sldMk cId="1832284221" sldId="260"/>
            <ac:grpSpMk id="52" creationId="{00000000-0000-0000-0000-000000000000}"/>
          </ac:grpSpMkLst>
        </pc:grpChg>
        <pc:cxnChg chg="add del mod">
          <ac:chgData name="Guenter Obereder" userId="2eb6ae63-5f00-4eb6-902d-c2792b81d5b1" providerId="ADAL" clId="{85A5E2DC-B5FE-4227-B441-A41C6DDA2449}" dt="2019-12-15T10:56:10.529" v="7" actId="478"/>
          <ac:cxnSpMkLst>
            <pc:docMk/>
            <pc:sldMk cId="1832284221" sldId="260"/>
            <ac:cxnSpMk id="3" creationId="{00000000-0000-0000-0000-000000000000}"/>
          </ac:cxnSpMkLst>
        </pc:cxnChg>
        <pc:cxnChg chg="add mod">
          <ac:chgData name="Guenter Obereder" userId="2eb6ae63-5f00-4eb6-902d-c2792b81d5b1" providerId="ADAL" clId="{85A5E2DC-B5FE-4227-B441-A41C6DDA2449}" dt="2019-12-15T10:56:53.864" v="18" actId="1076"/>
          <ac:cxnSpMkLst>
            <pc:docMk/>
            <pc:sldMk cId="1832284221" sldId="260"/>
            <ac:cxnSpMk id="10" creationId="{659D0747-6C6F-4732-9AF2-438B29D420F8}"/>
          </ac:cxnSpMkLst>
        </pc:cxnChg>
        <pc:cxnChg chg="del mod topLvl">
          <ac:chgData name="Guenter Obereder" userId="2eb6ae63-5f00-4eb6-902d-c2792b81d5b1" providerId="ADAL" clId="{85A5E2DC-B5FE-4227-B441-A41C6DDA2449}" dt="2019-12-15T10:59:31.378" v="116" actId="478"/>
          <ac:cxnSpMkLst>
            <pc:docMk/>
            <pc:sldMk cId="1832284221" sldId="260"/>
            <ac:cxnSpMk id="37" creationId="{00000000-0000-0000-0000-000000000000}"/>
          </ac:cxnSpMkLst>
        </pc:cxnChg>
        <pc:cxnChg chg="add mod">
          <ac:chgData name="Guenter Obereder" userId="2eb6ae63-5f00-4eb6-902d-c2792b81d5b1" providerId="ADAL" clId="{85A5E2DC-B5FE-4227-B441-A41C6DDA2449}" dt="2019-12-15T10:57:03.088" v="23" actId="1035"/>
          <ac:cxnSpMkLst>
            <pc:docMk/>
            <pc:sldMk cId="1832284221" sldId="260"/>
            <ac:cxnSpMk id="49" creationId="{BAECAAF6-9439-4390-B687-1EF9349A2409}"/>
          </ac:cxnSpMkLst>
        </pc:cxnChg>
        <pc:cxnChg chg="add del">
          <ac:chgData name="Guenter Obereder" userId="2eb6ae63-5f00-4eb6-902d-c2792b81d5b1" providerId="ADAL" clId="{85A5E2DC-B5FE-4227-B441-A41C6DDA2449}" dt="2019-12-15T10:58:03.007" v="37"/>
          <ac:cxnSpMkLst>
            <pc:docMk/>
            <pc:sldMk cId="1832284221" sldId="260"/>
            <ac:cxnSpMk id="50" creationId="{DC3523FB-7565-46BC-96D4-9B89DAC00205}"/>
          </ac:cxnSpMkLst>
        </pc:cxnChg>
      </pc:sldChg>
    </pc:docChg>
  </pc:docChgLst>
  <pc:docChgLst>
    <pc:chgData name="Guenter Obereder" userId="2eb6ae63-5f00-4eb6-902d-c2792b81d5b1" providerId="ADAL" clId="{83C3D445-0318-47DB-BF4B-9F1665F6F2EB}"/>
    <pc:docChg chg="custSel addSld delSld modSld">
      <pc:chgData name="Guenter Obereder" userId="2eb6ae63-5f00-4eb6-902d-c2792b81d5b1" providerId="ADAL" clId="{83C3D445-0318-47DB-BF4B-9F1665F6F2EB}" dt="2019-12-15T11:23:33.663" v="667" actId="1076"/>
      <pc:docMkLst>
        <pc:docMk/>
      </pc:docMkLst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2014175949" sldId="256"/>
        </pc:sldMkLst>
      </pc:sldChg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4235114063" sldId="258"/>
        </pc:sldMkLst>
      </pc:sldChg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286228752" sldId="259"/>
        </pc:sldMkLst>
      </pc:sldChg>
      <pc:sldChg chg="modSp">
        <pc:chgData name="Guenter Obereder" userId="2eb6ae63-5f00-4eb6-902d-c2792b81d5b1" providerId="ADAL" clId="{83C3D445-0318-47DB-BF4B-9F1665F6F2EB}" dt="2019-12-15T11:13:55.495" v="5" actId="6549"/>
        <pc:sldMkLst>
          <pc:docMk/>
          <pc:sldMk cId="1832284221" sldId="260"/>
        </pc:sldMkLst>
        <pc:spChg chg="mod">
          <ac:chgData name="Guenter Obereder" userId="2eb6ae63-5f00-4eb6-902d-c2792b81d5b1" providerId="ADAL" clId="{83C3D445-0318-47DB-BF4B-9F1665F6F2EB}" dt="2019-12-15T11:13:51.355" v="3" actId="6549"/>
          <ac:spMkLst>
            <pc:docMk/>
            <pc:sldMk cId="1832284221" sldId="260"/>
            <ac:spMk id="33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3:55.495" v="5" actId="6549"/>
          <ac:spMkLst>
            <pc:docMk/>
            <pc:sldMk cId="1832284221" sldId="260"/>
            <ac:spMk id="34" creationId="{00000000-0000-0000-0000-000000000000}"/>
          </ac:spMkLst>
        </pc:spChg>
      </pc:sldChg>
      <pc:sldChg chg="addSp delSp modSp add">
        <pc:chgData name="Guenter Obereder" userId="2eb6ae63-5f00-4eb6-902d-c2792b81d5b1" providerId="ADAL" clId="{83C3D445-0318-47DB-BF4B-9F1665F6F2EB}" dt="2019-12-15T11:23:33.663" v="667" actId="1076"/>
        <pc:sldMkLst>
          <pc:docMk/>
          <pc:sldMk cId="377162632" sldId="261"/>
        </pc:sldMkLst>
        <pc:spChg chg="mod">
          <ac:chgData name="Guenter Obereder" userId="2eb6ae63-5f00-4eb6-902d-c2792b81d5b1" providerId="ADAL" clId="{83C3D445-0318-47DB-BF4B-9F1665F6F2EB}" dt="2019-12-15T11:15:10.409" v="72" actId="14100"/>
          <ac:spMkLst>
            <pc:docMk/>
            <pc:sldMk cId="377162632" sldId="261"/>
            <ac:spMk id="9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11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8:05.561" v="316" actId="20577"/>
          <ac:spMkLst>
            <pc:docMk/>
            <pc:sldMk cId="377162632" sldId="261"/>
            <ac:spMk id="14" creationId="{00000000-0000-0000-0000-000000000000}"/>
          </ac:spMkLst>
        </pc:spChg>
        <pc:spChg chg="add mod">
          <ac:chgData name="Guenter Obereder" userId="2eb6ae63-5f00-4eb6-902d-c2792b81d5b1" providerId="ADAL" clId="{83C3D445-0318-47DB-BF4B-9F1665F6F2EB}" dt="2019-12-15T11:23:33.663" v="667" actId="1076"/>
          <ac:spMkLst>
            <pc:docMk/>
            <pc:sldMk cId="377162632" sldId="261"/>
            <ac:spMk id="20" creationId="{6AD8401D-DA2F-4680-9D81-B8A15C07CFE4}"/>
          </ac:spMkLst>
        </pc:spChg>
        <pc:spChg chg="mod">
          <ac:chgData name="Guenter Obereder" userId="2eb6ae63-5f00-4eb6-902d-c2792b81d5b1" providerId="ADAL" clId="{83C3D445-0318-47DB-BF4B-9F1665F6F2EB}" dt="2019-12-15T11:14:00.667" v="7" actId="6549"/>
          <ac:spMkLst>
            <pc:docMk/>
            <pc:sldMk cId="377162632" sldId="261"/>
            <ac:spMk id="33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4:04.543" v="10" actId="6549"/>
          <ac:spMkLst>
            <pc:docMk/>
            <pc:sldMk cId="377162632" sldId="261"/>
            <ac:spMk id="34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48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54" creationId="{98EE3658-8750-46E4-8974-CE8ACF43EF85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55" creationId="{27AE0065-1977-4122-9C16-ED7ED020A7F9}"/>
          </ac:spMkLst>
        </pc:spChg>
        <pc:spChg chg="mod">
          <ac:chgData name="Guenter Obereder" userId="2eb6ae63-5f00-4eb6-902d-c2792b81d5b1" providerId="ADAL" clId="{83C3D445-0318-47DB-BF4B-9F1665F6F2EB}" dt="2019-12-15T11:18:23.376" v="350" actId="1035"/>
          <ac:spMkLst>
            <pc:docMk/>
            <pc:sldMk cId="377162632" sldId="261"/>
            <ac:spMk id="56" creationId="{D901A8E4-D78E-45AB-BA89-171DFD8D28C4}"/>
          </ac:spMkLst>
        </pc:spChg>
        <pc:grpChg chg="del">
          <ac:chgData name="Guenter Obereder" userId="2eb6ae63-5f00-4eb6-902d-c2792b81d5b1" providerId="ADAL" clId="{83C3D445-0318-47DB-BF4B-9F1665F6F2EB}" dt="2019-12-15T11:18:26.597" v="351" actId="478"/>
          <ac:grpSpMkLst>
            <pc:docMk/>
            <pc:sldMk cId="377162632" sldId="261"/>
            <ac:grpSpMk id="19" creationId="{5BDF7ABE-527D-4EA1-B474-515ED054BB10}"/>
          </ac:grpSpMkLst>
        </pc:grpChg>
        <pc:cxnChg chg="del">
          <ac:chgData name="Guenter Obereder" userId="2eb6ae63-5f00-4eb6-902d-c2792b81d5b1" providerId="ADAL" clId="{83C3D445-0318-47DB-BF4B-9F1665F6F2EB}" dt="2019-12-15T11:15:16.782" v="73" actId="478"/>
          <ac:cxnSpMkLst>
            <pc:docMk/>
            <pc:sldMk cId="377162632" sldId="261"/>
            <ac:cxnSpMk id="10" creationId="{659D0747-6C6F-4732-9AF2-438B29D420F8}"/>
          </ac:cxnSpMkLst>
        </pc:cxnChg>
        <pc:cxnChg chg="del">
          <ac:chgData name="Guenter Obereder" userId="2eb6ae63-5f00-4eb6-902d-c2792b81d5b1" providerId="ADAL" clId="{83C3D445-0318-47DB-BF4B-9F1665F6F2EB}" dt="2019-12-15T11:15:16.782" v="73" actId="478"/>
          <ac:cxnSpMkLst>
            <pc:docMk/>
            <pc:sldMk cId="377162632" sldId="261"/>
            <ac:cxnSpMk id="49" creationId="{BAECAAF6-9439-4390-B687-1EF9349A240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0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14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90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31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60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405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868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27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724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54AA-4850-4D57-BECE-CD51C85E5928}" type="datetimeFigureOut">
              <a:rPr lang="de-AT" smtClean="0"/>
              <a:t>11.03.2020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382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359139" y="1029882"/>
            <a:ext cx="284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Prozentrechnung: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1600" dirty="0" smtClean="0"/>
              <a:t>Trage p, A und G richtig in das Hilfsdreieck ein</a:t>
            </a:r>
            <a:endParaRPr lang="de-AT" sz="1600" dirty="0"/>
          </a:p>
        </p:txBody>
      </p:sp>
      <p:sp>
        <p:nvSpPr>
          <p:cNvPr id="14" name="Textfeld 13"/>
          <p:cNvSpPr txBox="1"/>
          <p:nvPr/>
        </p:nvSpPr>
        <p:spPr>
          <a:xfrm>
            <a:off x="5474861" y="1094324"/>
            <a:ext cx="32699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dirty="0" smtClean="0"/>
              <a:t>Wie berechnet man 70% von 200kg?</a:t>
            </a:r>
            <a:endParaRPr lang="de-AT" dirty="0"/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13</a:t>
            </a:r>
            <a:endParaRPr lang="de-AT" sz="1000" dirty="0"/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14</a:t>
            </a:r>
            <a:endParaRPr lang="de-AT" sz="10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2239857" y="2278183"/>
            <a:ext cx="1083365" cy="768788"/>
            <a:chOff x="2239857" y="2278183"/>
            <a:chExt cx="1083365" cy="768788"/>
          </a:xfrm>
        </p:grpSpPr>
        <p:sp>
          <p:nvSpPr>
            <p:cNvPr id="2" name="Gleichschenkliges Dreieck 1"/>
            <p:cNvSpPr/>
            <p:nvPr/>
          </p:nvSpPr>
          <p:spPr>
            <a:xfrm>
              <a:off x="2239857" y="2278183"/>
              <a:ext cx="1083365" cy="768788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4" name="Gerader Verbinder 3"/>
            <p:cNvCxnSpPr>
              <a:stCxn id="2" idx="1"/>
              <a:endCxn id="2" idx="5"/>
            </p:cNvCxnSpPr>
            <p:nvPr/>
          </p:nvCxnSpPr>
          <p:spPr>
            <a:xfrm>
              <a:off x="2510698" y="2662577"/>
              <a:ext cx="54168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2763539" y="2840896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8" name="Gruppieren 17"/>
          <p:cNvGrpSpPr/>
          <p:nvPr/>
        </p:nvGrpSpPr>
        <p:grpSpPr>
          <a:xfrm rot="10800000">
            <a:off x="2239857" y="4408694"/>
            <a:ext cx="1083365" cy="784504"/>
            <a:chOff x="2262318" y="3651471"/>
            <a:chExt cx="1083365" cy="784504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2262318" y="3651471"/>
              <a:ext cx="1083365" cy="768788"/>
              <a:chOff x="2262318" y="3651471"/>
              <a:chExt cx="1083365" cy="768788"/>
            </a:xfrm>
          </p:grpSpPr>
          <p:sp>
            <p:nvSpPr>
              <p:cNvPr id="26" name="Gleichschenkliges Dreieck 25"/>
              <p:cNvSpPr/>
              <p:nvPr/>
            </p:nvSpPr>
            <p:spPr>
              <a:xfrm>
                <a:off x="2262318" y="3651471"/>
                <a:ext cx="1083365" cy="768788"/>
              </a:xfrm>
              <a:prstGeom prst="triangl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cxnSp>
            <p:nvCxnSpPr>
              <p:cNvPr id="27" name="Gerader Verbinder 26"/>
              <p:cNvCxnSpPr>
                <a:stCxn id="26" idx="1"/>
                <a:endCxn id="26" idx="5"/>
              </p:cNvCxnSpPr>
              <p:nvPr/>
            </p:nvCxnSpPr>
            <p:spPr>
              <a:xfrm>
                <a:off x="2533159" y="4035865"/>
                <a:ext cx="541683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Ellipse 27"/>
              <p:cNvSpPr/>
              <p:nvPr/>
            </p:nvSpPr>
            <p:spPr>
              <a:xfrm>
                <a:off x="2786000" y="4214184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15" name="Textfeld 14"/>
            <p:cNvSpPr txBox="1"/>
            <p:nvPr/>
          </p:nvSpPr>
          <p:spPr>
            <a:xfrm>
              <a:off x="2582249" y="3684556"/>
              <a:ext cx="4345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dirty="0" smtClean="0"/>
                <a:t>A</a:t>
              </a:r>
              <a:endParaRPr lang="de-AT" sz="2000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2398685" y="4020150"/>
              <a:ext cx="4345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dirty="0"/>
                <a:t>p</a:t>
              </a:r>
              <a:endParaRPr lang="de-AT" sz="2000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2763539" y="4035865"/>
              <a:ext cx="4345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dirty="0" smtClean="0"/>
                <a:t>G</a:t>
              </a:r>
              <a:endParaRPr lang="de-AT" sz="20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 rot="10800000">
                <a:off x="5508491" y="4765471"/>
                <a:ext cx="3202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=0,70∙2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00=140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508491" y="4765471"/>
                <a:ext cx="3202736" cy="276999"/>
              </a:xfrm>
              <a:prstGeom prst="rect">
                <a:avLst/>
              </a:prstGeom>
              <a:blipFill>
                <a:blip r:embed="rId2"/>
                <a:stretch>
                  <a:fillRect l="-2286" t="-35556" r="-1333" b="-22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28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15</a:t>
            </a:r>
            <a:endParaRPr lang="de-AT" sz="1000" dirty="0"/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16</a:t>
            </a:r>
            <a:endParaRPr lang="de-AT" sz="10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36860" y="1254724"/>
            <a:ext cx="32699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dirty="0" smtClean="0"/>
              <a:t>Wie viel Prozent sind 12 von 60?</a:t>
            </a:r>
            <a:endParaRPr lang="de-A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1136860" y="4556741"/>
                <a:ext cx="330231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=0,2=0,20=20%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860" y="4556741"/>
                <a:ext cx="3302314" cy="520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5413742" y="1254724"/>
            <a:ext cx="326999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dirty="0" smtClean="0"/>
              <a:t>Wenn nach einem Rabatt von 20% etwas nur noch 336€ kostet, wie viel hat es vorher gekostet?</a:t>
            </a:r>
            <a:endParaRPr lang="de-A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6283562" y="3729372"/>
                <a:ext cx="1529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336€≜80%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562" y="3729372"/>
                <a:ext cx="152958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5960942" y="4551044"/>
                <a:ext cx="2174826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336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0,8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=430€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942" y="4551044"/>
                <a:ext cx="2174826" cy="567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6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17</a:t>
            </a:r>
            <a:endParaRPr lang="de-AT" sz="1000" dirty="0"/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 smtClean="0"/>
              <a:t>18</a:t>
            </a:r>
            <a:endParaRPr lang="de-AT" sz="1000" dirty="0"/>
          </a:p>
        </p:txBody>
      </p:sp>
      <p:sp>
        <p:nvSpPr>
          <p:cNvPr id="41" name="Textfeld 40"/>
          <p:cNvSpPr txBox="1"/>
          <p:nvPr/>
        </p:nvSpPr>
        <p:spPr>
          <a:xfrm>
            <a:off x="1136860" y="1254724"/>
            <a:ext cx="326999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dirty="0" smtClean="0"/>
              <a:t>Wenn etwas um 30% verringert wird, wie viel Prozent sind dann noch da?</a:t>
            </a:r>
            <a:endParaRPr lang="de-AT" dirty="0"/>
          </a:p>
        </p:txBody>
      </p:sp>
      <p:sp>
        <p:nvSpPr>
          <p:cNvPr id="42" name="Textfeld 41"/>
          <p:cNvSpPr txBox="1"/>
          <p:nvPr/>
        </p:nvSpPr>
        <p:spPr>
          <a:xfrm rot="10800000">
            <a:off x="1146542" y="4910437"/>
            <a:ext cx="3269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70%</a:t>
            </a:r>
            <a:br>
              <a:rPr lang="de-AT" dirty="0" smtClean="0"/>
            </a:br>
            <a:r>
              <a:rPr lang="de-AT" sz="1200" dirty="0" smtClean="0"/>
              <a:t>(um 30% weniger, auf 70%)</a:t>
            </a:r>
            <a:endParaRPr lang="de-AT" sz="1200" dirty="0"/>
          </a:p>
        </p:txBody>
      </p:sp>
      <p:sp>
        <p:nvSpPr>
          <p:cNvPr id="43" name="Textfeld 42"/>
          <p:cNvSpPr txBox="1"/>
          <p:nvPr/>
        </p:nvSpPr>
        <p:spPr>
          <a:xfrm>
            <a:off x="5426362" y="1254724"/>
            <a:ext cx="326999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/>
              <a:t>Prozentrechnung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dirty="0" smtClean="0"/>
              <a:t>Wenn etwas auf 30% verringert wird, wie viel Prozent sind dann noch da?</a:t>
            </a:r>
            <a:endParaRPr lang="de-AT" dirty="0"/>
          </a:p>
        </p:txBody>
      </p:sp>
      <p:sp>
        <p:nvSpPr>
          <p:cNvPr id="44" name="Textfeld 43"/>
          <p:cNvSpPr txBox="1"/>
          <p:nvPr/>
        </p:nvSpPr>
        <p:spPr>
          <a:xfrm rot="10800000">
            <a:off x="5436044" y="4910437"/>
            <a:ext cx="3269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30%</a:t>
            </a:r>
            <a:br>
              <a:rPr lang="de-AT" dirty="0" smtClean="0"/>
            </a:br>
            <a:r>
              <a:rPr lang="de-AT" sz="1200" dirty="0" smtClean="0"/>
              <a:t>(um 70% weniger, auf 30%)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247249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31d80bb6-c617-42da-b49f-0ea62ac4c9fb" xsi:nil="true"/>
    <FolderType xmlns="31d80bb6-c617-42da-b49f-0ea62ac4c9fb" xsi:nil="true"/>
    <Students xmlns="31d80bb6-c617-42da-b49f-0ea62ac4c9fb">
      <UserInfo>
        <DisplayName/>
        <AccountId xsi:nil="true"/>
        <AccountType/>
      </UserInfo>
    </Students>
    <Student_Groups xmlns="31d80bb6-c617-42da-b49f-0ea62ac4c9fb">
      <UserInfo>
        <DisplayName/>
        <AccountId xsi:nil="true"/>
        <AccountType/>
      </UserInfo>
    </Student_Groups>
    <Self_Registration_Enabled xmlns="31d80bb6-c617-42da-b49f-0ea62ac4c9fb" xsi:nil="true"/>
    <Has_Teacher_Only_SectionGroup xmlns="31d80bb6-c617-42da-b49f-0ea62ac4c9fb" xsi:nil="true"/>
    <Templates xmlns="31d80bb6-c617-42da-b49f-0ea62ac4c9fb" xsi:nil="true"/>
    <Invited_Teachers xmlns="31d80bb6-c617-42da-b49f-0ea62ac4c9fb" xsi:nil="true"/>
    <Invited_Students xmlns="31d80bb6-c617-42da-b49f-0ea62ac4c9fb" xsi:nil="true"/>
    <Is_Collaboration_Space_Locked xmlns="31d80bb6-c617-42da-b49f-0ea62ac4c9fb" xsi:nil="true"/>
    <Self_Registration_Enabled0 xmlns="31d80bb6-c617-42da-b49f-0ea62ac4c9fb" xsi:nil="true"/>
    <Teachers xmlns="31d80bb6-c617-42da-b49f-0ea62ac4c9fb">
      <UserInfo>
        <DisplayName/>
        <AccountId xsi:nil="true"/>
        <AccountType/>
      </UserInfo>
    </Teachers>
    <AppVersion xmlns="31d80bb6-c617-42da-b49f-0ea62ac4c9fb" xsi:nil="true"/>
    <DefaultSectionNames xmlns="31d80bb6-c617-42da-b49f-0ea62ac4c9fb" xsi:nil="true"/>
    <Owner xmlns="31d80bb6-c617-42da-b49f-0ea62ac4c9fb">
      <UserInfo>
        <DisplayName/>
        <AccountId xsi:nil="true"/>
        <AccountType/>
      </UserInfo>
    </Owner>
    <CultureName xmlns="31d80bb6-c617-42da-b49f-0ea62ac4c9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FDBE5CF802C440984F5660979366A5" ma:contentTypeVersion="29" ma:contentTypeDescription="Ein neues Dokument erstellen." ma:contentTypeScope="" ma:versionID="1712542f8f8dbbbb86eb894edfd711c7">
  <xsd:schema xmlns:xsd="http://www.w3.org/2001/XMLSchema" xmlns:xs="http://www.w3.org/2001/XMLSchema" xmlns:p="http://schemas.microsoft.com/office/2006/metadata/properties" xmlns:ns3="ce00cb65-3a88-4d27-a332-e21fa0caab37" xmlns:ns4="31d80bb6-c617-42da-b49f-0ea62ac4c9fb" targetNamespace="http://schemas.microsoft.com/office/2006/metadata/properties" ma:root="true" ma:fieldsID="1b89f312cc189fed7b1c1a8dfad51cda" ns3:_="" ns4:_="">
    <xsd:import namespace="ce00cb65-3a88-4d27-a332-e21fa0caab37"/>
    <xsd:import namespace="31d80bb6-c617-42da-b49f-0ea62ac4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0cb65-3a88-4d27-a332-e21fa0caab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80bb6-c617-42da-b49f-0ea62ac4c9f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98441-5EAB-4BF0-A486-CD1EFDD0DB5C}">
  <ds:schemaRefs>
    <ds:schemaRef ds:uri="http://schemas.microsoft.com/office/2006/metadata/properties"/>
    <ds:schemaRef ds:uri="http://purl.org/dc/terms/"/>
    <ds:schemaRef ds:uri="ce00cb65-3a88-4d27-a332-e21fa0caab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31d80bb6-c617-42da-b49f-0ea62ac4c9f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B57392-AB67-46A4-A6EB-3BBFC90D1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07EA79-E3C2-4209-8DCD-204280390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0cb65-3a88-4d27-a332-e21fa0caab37"/>
    <ds:schemaRef ds:uri="31d80bb6-c617-42da-b49f-0ea62ac4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Office PowerPoint</Application>
  <PresentationFormat>A4-Papier (210 x 297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Obereder Guenter</dc:creator>
  <cp:lastModifiedBy>Obereder Guenter</cp:lastModifiedBy>
  <cp:revision>15</cp:revision>
  <cp:lastPrinted>2019-12-18T10:04:21Z</cp:lastPrinted>
  <dcterms:created xsi:type="dcterms:W3CDTF">2019-12-02T09:38:14Z</dcterms:created>
  <dcterms:modified xsi:type="dcterms:W3CDTF">2020-03-11T09:53:08Z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0x010100C1FDBE5CF802C440984F5660979366A5</vt:lpwstr>
  </property>
</Properties>
</file>